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50"/>
  </p:notesMasterIdLst>
  <p:handoutMasterIdLst>
    <p:handoutMasterId r:id="rId51"/>
  </p:handoutMasterIdLst>
  <p:sldIdLst>
    <p:sldId id="355" r:id="rId5"/>
    <p:sldId id="393" r:id="rId6"/>
    <p:sldId id="757" r:id="rId7"/>
    <p:sldId id="765" r:id="rId8"/>
    <p:sldId id="783" r:id="rId9"/>
    <p:sldId id="767" r:id="rId10"/>
    <p:sldId id="755" r:id="rId11"/>
    <p:sldId id="768" r:id="rId12"/>
    <p:sldId id="754" r:id="rId13"/>
    <p:sldId id="771" r:id="rId14"/>
    <p:sldId id="772" r:id="rId15"/>
    <p:sldId id="775" r:id="rId16"/>
    <p:sldId id="774" r:id="rId17"/>
    <p:sldId id="778" r:id="rId18"/>
    <p:sldId id="808" r:id="rId19"/>
    <p:sldId id="779" r:id="rId20"/>
    <p:sldId id="780" r:id="rId21"/>
    <p:sldId id="781" r:id="rId22"/>
    <p:sldId id="782" r:id="rId23"/>
    <p:sldId id="770" r:id="rId24"/>
    <p:sldId id="784" r:id="rId25"/>
    <p:sldId id="766" r:id="rId26"/>
    <p:sldId id="786" r:id="rId27"/>
    <p:sldId id="787" r:id="rId28"/>
    <p:sldId id="789" r:id="rId29"/>
    <p:sldId id="790" r:id="rId30"/>
    <p:sldId id="791" r:id="rId31"/>
    <p:sldId id="792" r:id="rId32"/>
    <p:sldId id="793" r:id="rId33"/>
    <p:sldId id="794" r:id="rId34"/>
    <p:sldId id="800" r:id="rId35"/>
    <p:sldId id="801" r:id="rId36"/>
    <p:sldId id="802" r:id="rId37"/>
    <p:sldId id="809" r:id="rId38"/>
    <p:sldId id="803" r:id="rId39"/>
    <p:sldId id="804" r:id="rId40"/>
    <p:sldId id="812" r:id="rId41"/>
    <p:sldId id="810" r:id="rId42"/>
    <p:sldId id="814" r:id="rId43"/>
    <p:sldId id="815" r:id="rId44"/>
    <p:sldId id="813" r:id="rId45"/>
    <p:sldId id="816" r:id="rId46"/>
    <p:sldId id="817" r:id="rId47"/>
    <p:sldId id="818" r:id="rId48"/>
    <p:sldId id="819" r:id="rId49"/>
  </p:sldIdLst>
  <p:sldSz cx="9144000" cy="5143500" type="screen16x9"/>
  <p:notesSz cx="6858000" cy="9144000"/>
  <p:custDataLst>
    <p:tags r:id="rId52"/>
  </p:custDataLst>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Arial"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Arial"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Arial"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Arial"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Arial" charset="0"/>
      </a:defRPr>
    </a:lvl5pPr>
    <a:lvl6pPr marL="2286000" algn="l" defTabSz="457200" rtl="0" eaLnBrk="1" latinLnBrk="0" hangingPunct="1">
      <a:defRPr kern="1200">
        <a:solidFill>
          <a:schemeClr val="tx1"/>
        </a:solidFill>
        <a:latin typeface="Arial" charset="0"/>
        <a:ea typeface="ＭＳ Ｐゴシック" charset="0"/>
        <a:cs typeface="Arial" charset="0"/>
      </a:defRPr>
    </a:lvl6pPr>
    <a:lvl7pPr marL="2743200" algn="l" defTabSz="457200" rtl="0" eaLnBrk="1" latinLnBrk="0" hangingPunct="1">
      <a:defRPr kern="1200">
        <a:solidFill>
          <a:schemeClr val="tx1"/>
        </a:solidFill>
        <a:latin typeface="Arial" charset="0"/>
        <a:ea typeface="ＭＳ Ｐゴシック" charset="0"/>
        <a:cs typeface="Arial" charset="0"/>
      </a:defRPr>
    </a:lvl7pPr>
    <a:lvl8pPr marL="3200400" algn="l" defTabSz="457200" rtl="0" eaLnBrk="1" latinLnBrk="0" hangingPunct="1">
      <a:defRPr kern="1200">
        <a:solidFill>
          <a:schemeClr val="tx1"/>
        </a:solidFill>
        <a:latin typeface="Arial" charset="0"/>
        <a:ea typeface="ＭＳ Ｐゴシック" charset="0"/>
        <a:cs typeface="Arial" charset="0"/>
      </a:defRPr>
    </a:lvl8pPr>
    <a:lvl9pPr marL="3657600" algn="l" defTabSz="457200" rtl="0" eaLnBrk="1" latinLnBrk="0" hangingPunct="1">
      <a:defRPr kern="1200">
        <a:solidFill>
          <a:schemeClr val="tx1"/>
        </a:solidFill>
        <a:latin typeface="Arial" charset="0"/>
        <a:ea typeface="ＭＳ Ｐゴシック" charset="0"/>
        <a:cs typeface="Arial" charset="0"/>
      </a:defRPr>
    </a:lvl9pPr>
  </p:defaultTextStyle>
  <p:extLst>
    <p:ext uri="{EFAFB233-063F-42B5-8137-9DF3F51BA10A}">
      <p15:sldGuideLst xmlns:p15="http://schemas.microsoft.com/office/powerpoint/2012/main" xmlns="">
        <p15:guide id="1" orient="horz" pos="577">
          <p15:clr>
            <a:srgbClr val="A4A3A4"/>
          </p15:clr>
        </p15:guide>
        <p15:guide id="2" orient="horz" pos="758">
          <p15:clr>
            <a:srgbClr val="A4A3A4"/>
          </p15:clr>
        </p15:guide>
        <p15:guide id="3" orient="horz" pos="3062">
          <p15:clr>
            <a:srgbClr val="A4A3A4"/>
          </p15:clr>
        </p15:guide>
        <p15:guide id="4" pos="2880">
          <p15:clr>
            <a:srgbClr val="A4A3A4"/>
          </p15:clr>
        </p15:guide>
        <p15:guide id="5" pos="202">
          <p15:clr>
            <a:srgbClr val="A4A3A4"/>
          </p15:clr>
        </p15:guide>
        <p15:guide id="6" pos="406">
          <p15:clr>
            <a:srgbClr val="A4A3A4"/>
          </p15:clr>
        </p15:guide>
        <p15:guide id="7" pos="5556">
          <p15:clr>
            <a:srgbClr val="A4A3A4"/>
          </p15:clr>
        </p15:guide>
        <p15:guide id="8" pos="5356">
          <p15:clr>
            <a:srgbClr val="A4A3A4"/>
          </p15:clr>
        </p15:guide>
      </p15:sldGuideLst>
    </p:ext>
    <p:ext uri="{2D200454-40CA-4A62-9FC3-DE9A4176ACB9}">
      <p15:notes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dwards, Stacey" initials="ES" lastIdx="8"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383533"/>
    <a:srgbClr val="091B39"/>
    <a:srgbClr val="1A1919"/>
    <a:srgbClr val="ED4F33"/>
    <a:srgbClr val="559BD9"/>
    <a:srgbClr val="41AEDA"/>
    <a:srgbClr val="30CDEC"/>
    <a:srgbClr val="6E6E6E"/>
    <a:srgbClr val="373737"/>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33" autoAdjust="0"/>
    <p:restoredTop sz="69307" autoAdjust="0"/>
  </p:normalViewPr>
  <p:slideViewPr>
    <p:cSldViewPr snapToGrid="0">
      <p:cViewPr>
        <p:scale>
          <a:sx n="80" d="100"/>
          <a:sy n="80" d="100"/>
        </p:scale>
        <p:origin x="346" y="619"/>
      </p:cViewPr>
      <p:guideLst>
        <p:guide orient="horz" pos="577"/>
        <p:guide orient="horz" pos="758"/>
        <p:guide orient="horz" pos="3062"/>
        <p:guide pos="2880"/>
        <p:guide pos="202"/>
        <p:guide pos="406"/>
        <p:guide pos="5556"/>
        <p:guide pos="5356"/>
      </p:guideLst>
    </p:cSldViewPr>
  </p:slideViewPr>
  <p:notesTextViewPr>
    <p:cViewPr>
      <p:scale>
        <a:sx n="100" d="100"/>
        <a:sy n="100" d="100"/>
      </p:scale>
      <p:origin x="0" y="0"/>
    </p:cViewPr>
  </p:notesTextViewPr>
  <p:sorterViewPr>
    <p:cViewPr>
      <p:scale>
        <a:sx n="100" d="100"/>
        <a:sy n="100" d="100"/>
      </p:scale>
      <p:origin x="0" y="2342"/>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commentAuthors" Target="commen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ags" Target="tags/tag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A28BE954-0CD0-0543-AF63-B4F40DF91439}" type="datetimeFigureOut">
              <a:rPr lang="en-US"/>
              <a:pPr/>
              <a:t>2/28/2020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9E3BE13F-B1C9-8E46-974C-8B64C5C1B97E}" type="slidenum">
              <a:rPr lang="en-US"/>
              <a:pPr/>
              <a:t>‹#›</a:t>
            </a:fld>
            <a:endParaRPr lang="en-US" dirty="0"/>
          </a:p>
        </p:txBody>
      </p:sp>
    </p:spTree>
    <p:extLst>
      <p:ext uri="{BB962C8B-B14F-4D97-AF65-F5344CB8AC3E}">
        <p14:creationId xmlns:p14="http://schemas.microsoft.com/office/powerpoint/2010/main" val="39925039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04B60158-3C3C-C64A-8C22-E5A122CE473C}" type="datetimeFigureOut">
              <a:rPr lang="en-US"/>
              <a:pPr/>
              <a:t>2/28/2020</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57527533-D32E-ED47-8D67-6DA578A04BC6}" type="slidenum">
              <a:rPr lang="en-US"/>
              <a:pPr/>
              <a:t>‹#›</a:t>
            </a:fld>
            <a:endParaRPr lang="en-US" dirty="0"/>
          </a:p>
        </p:txBody>
      </p:sp>
    </p:spTree>
    <p:extLst>
      <p:ext uri="{BB962C8B-B14F-4D97-AF65-F5344CB8AC3E}">
        <p14:creationId xmlns:p14="http://schemas.microsoft.com/office/powerpoint/2010/main" val="115896425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ＭＳ Ｐゴシック" charset="0"/>
        <a:cs typeface="+mn-cs"/>
      </a:defRPr>
    </a:lvl1pPr>
    <a:lvl2pPr marL="457200" algn="l" rtl="0" fontAlgn="base">
      <a:spcBef>
        <a:spcPct val="30000"/>
      </a:spcBef>
      <a:spcAft>
        <a:spcPct val="0"/>
      </a:spcAft>
      <a:defRPr sz="1200" kern="1200">
        <a:solidFill>
          <a:schemeClr val="tx1"/>
        </a:solidFill>
        <a:latin typeface="+mn-lt"/>
        <a:ea typeface="ＭＳ Ｐゴシック" charset="0"/>
        <a:cs typeface="+mn-cs"/>
      </a:defRPr>
    </a:lvl2pPr>
    <a:lvl3pPr marL="914400" algn="l" rtl="0" fontAlgn="base">
      <a:spcBef>
        <a:spcPct val="30000"/>
      </a:spcBef>
      <a:spcAft>
        <a:spcPct val="0"/>
      </a:spcAft>
      <a:defRPr sz="1200" kern="1200">
        <a:solidFill>
          <a:schemeClr val="tx1"/>
        </a:solidFill>
        <a:latin typeface="+mn-lt"/>
        <a:ea typeface="ＭＳ Ｐゴシック" charset="0"/>
        <a:cs typeface="+mn-cs"/>
      </a:defRPr>
    </a:lvl3pPr>
    <a:lvl4pPr marL="1371600" algn="l" rtl="0" fontAlgn="base">
      <a:spcBef>
        <a:spcPct val="30000"/>
      </a:spcBef>
      <a:spcAft>
        <a:spcPct val="0"/>
      </a:spcAft>
      <a:defRPr sz="1200" kern="1200">
        <a:solidFill>
          <a:schemeClr val="tx1"/>
        </a:solidFill>
        <a:latin typeface="+mn-lt"/>
        <a:ea typeface="ＭＳ Ｐゴシック" charset="0"/>
        <a:cs typeface="+mn-cs"/>
      </a:defRPr>
    </a:lvl4pPr>
    <a:lvl5pPr marL="1828800" algn="l" rtl="0" fontAlgn="base">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505E701A-0167-9B43-BFD0-13726E3E9C88}" type="slidenum">
              <a:rPr lang="en-US" altLang="x-none"/>
              <a:pPr>
                <a:defRPr/>
              </a:pPr>
              <a:t>1</a:t>
            </a:fld>
            <a:endParaRPr lang="en-US" altLang="x-none"/>
          </a:p>
        </p:txBody>
      </p:sp>
    </p:spTree>
    <p:extLst>
      <p:ext uri="{BB962C8B-B14F-4D97-AF65-F5344CB8AC3E}">
        <p14:creationId xmlns:p14="http://schemas.microsoft.com/office/powerpoint/2010/main" val="1235726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10</a:t>
            </a:fld>
            <a:endParaRPr lang="en-US" dirty="0"/>
          </a:p>
        </p:txBody>
      </p:sp>
    </p:spTree>
    <p:extLst>
      <p:ext uri="{BB962C8B-B14F-4D97-AF65-F5344CB8AC3E}">
        <p14:creationId xmlns:p14="http://schemas.microsoft.com/office/powerpoint/2010/main" val="35058817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11</a:t>
            </a:fld>
            <a:endParaRPr lang="en-US" dirty="0"/>
          </a:p>
        </p:txBody>
      </p:sp>
    </p:spTree>
    <p:extLst>
      <p:ext uri="{BB962C8B-B14F-4D97-AF65-F5344CB8AC3E}">
        <p14:creationId xmlns:p14="http://schemas.microsoft.com/office/powerpoint/2010/main" val="381382454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12</a:t>
            </a:fld>
            <a:endParaRPr lang="en-US" dirty="0"/>
          </a:p>
        </p:txBody>
      </p:sp>
    </p:spTree>
    <p:extLst>
      <p:ext uri="{BB962C8B-B14F-4D97-AF65-F5344CB8AC3E}">
        <p14:creationId xmlns:p14="http://schemas.microsoft.com/office/powerpoint/2010/main" val="1050136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13</a:t>
            </a:fld>
            <a:endParaRPr lang="en-US" dirty="0"/>
          </a:p>
        </p:txBody>
      </p:sp>
    </p:spTree>
    <p:extLst>
      <p:ext uri="{BB962C8B-B14F-4D97-AF65-F5344CB8AC3E}">
        <p14:creationId xmlns:p14="http://schemas.microsoft.com/office/powerpoint/2010/main" val="41809899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Cool tip: there are several search shortcuts in the New UI. For example, we can type the pound sign in front of an employee’s name and you’ll be taken directly to that employee’s timesheet.</a:t>
            </a:r>
          </a:p>
        </p:txBody>
      </p:sp>
      <p:sp>
        <p:nvSpPr>
          <p:cNvPr id="4" name="Slide Number Placeholder 3"/>
          <p:cNvSpPr>
            <a:spLocks noGrp="1"/>
          </p:cNvSpPr>
          <p:nvPr>
            <p:ph type="sldNum" sz="quarter" idx="10"/>
          </p:nvPr>
        </p:nvSpPr>
        <p:spPr/>
        <p:txBody>
          <a:bodyPr/>
          <a:lstStyle/>
          <a:p>
            <a:fld id="{57527533-D32E-ED47-8D67-6DA578A04BC6}" type="slidenum">
              <a:rPr lang="en-US" smtClean="0"/>
              <a:pPr/>
              <a:t>14</a:t>
            </a:fld>
            <a:endParaRPr lang="en-US" dirty="0"/>
          </a:p>
        </p:txBody>
      </p:sp>
    </p:spTree>
    <p:extLst>
      <p:ext uri="{BB962C8B-B14F-4D97-AF65-F5344CB8AC3E}">
        <p14:creationId xmlns:p14="http://schemas.microsoft.com/office/powerpoint/2010/main" val="327030859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15</a:t>
            </a:fld>
            <a:endParaRPr lang="en-US" dirty="0"/>
          </a:p>
        </p:txBody>
      </p:sp>
    </p:spTree>
    <p:extLst>
      <p:ext uri="{BB962C8B-B14F-4D97-AF65-F5344CB8AC3E}">
        <p14:creationId xmlns:p14="http://schemas.microsoft.com/office/powerpoint/2010/main" val="36428316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16</a:t>
            </a:fld>
            <a:endParaRPr lang="en-US" dirty="0"/>
          </a:p>
        </p:txBody>
      </p:sp>
    </p:spTree>
    <p:extLst>
      <p:ext uri="{BB962C8B-B14F-4D97-AF65-F5344CB8AC3E}">
        <p14:creationId xmlns:p14="http://schemas.microsoft.com/office/powerpoint/2010/main" val="14130692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17</a:t>
            </a:fld>
            <a:endParaRPr lang="en-US" dirty="0"/>
          </a:p>
        </p:txBody>
      </p:sp>
    </p:spTree>
    <p:extLst>
      <p:ext uri="{BB962C8B-B14F-4D97-AF65-F5344CB8AC3E}">
        <p14:creationId xmlns:p14="http://schemas.microsoft.com/office/powerpoint/2010/main" val="8894139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27533-D32E-ED47-8D67-6DA578A04BC6}" type="slidenum">
              <a:rPr lang="en-US" smtClean="0"/>
              <a:pPr/>
              <a:t>18</a:t>
            </a:fld>
            <a:endParaRPr lang="en-US" dirty="0"/>
          </a:p>
        </p:txBody>
      </p:sp>
    </p:spTree>
    <p:extLst>
      <p:ext uri="{BB962C8B-B14F-4D97-AF65-F5344CB8AC3E}">
        <p14:creationId xmlns:p14="http://schemas.microsoft.com/office/powerpoint/2010/main" val="3049219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-As with much of the navigation, reporting features work very similarly to how it did in the classic UI.</a:t>
            </a:r>
          </a:p>
          <a:p>
            <a:r>
              <a:rPr lang="en-US" dirty="0"/>
              <a:t>-A big change that we are really excited about and we know you’ll love is Charts.</a:t>
            </a:r>
          </a:p>
        </p:txBody>
      </p:sp>
      <p:sp>
        <p:nvSpPr>
          <p:cNvPr id="4" name="Slide Number Placeholder 3"/>
          <p:cNvSpPr>
            <a:spLocks noGrp="1"/>
          </p:cNvSpPr>
          <p:nvPr>
            <p:ph type="sldNum" sz="quarter" idx="10"/>
          </p:nvPr>
        </p:nvSpPr>
        <p:spPr/>
        <p:txBody>
          <a:bodyPr/>
          <a:lstStyle/>
          <a:p>
            <a:fld id="{57527533-D32E-ED47-8D67-6DA578A04BC6}" type="slidenum">
              <a:rPr lang="en-US" smtClean="0"/>
              <a:pPr/>
              <a:t>19</a:t>
            </a:fld>
            <a:endParaRPr lang="en-US" dirty="0"/>
          </a:p>
        </p:txBody>
      </p:sp>
    </p:spTree>
    <p:extLst>
      <p:ext uri="{BB962C8B-B14F-4D97-AF65-F5344CB8AC3E}">
        <p14:creationId xmlns:p14="http://schemas.microsoft.com/office/powerpoint/2010/main" val="375609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473075" y="717550"/>
            <a:ext cx="6219825" cy="3498850"/>
          </a:xfrm>
          <a:ln/>
        </p:spPr>
      </p:sp>
      <p:sp>
        <p:nvSpPr>
          <p:cNvPr id="22531" name="Rectangle 3"/>
          <p:cNvSpPr>
            <a:spLocks noGrp="1" noChangeArrowheads="1"/>
          </p:cNvSpPr>
          <p:nvPr>
            <p:ph type="body" idx="1"/>
          </p:nvPr>
        </p:nvSpPr>
        <p:spPr>
          <a:xfrm>
            <a:off x="915153" y="4455358"/>
            <a:ext cx="5257697" cy="4216477"/>
          </a:xfrm>
          <a:noFill/>
          <a:ln/>
        </p:spPr>
        <p:txBody>
          <a:bodyPr/>
          <a:lstStyle/>
          <a:p>
            <a:endParaRPr lang="en-US" dirty="0">
              <a:latin typeface="Century Gothic" pitchFamily="34" charset="0"/>
              <a:ea typeface="+mn-ea"/>
            </a:endParaRPr>
          </a:p>
        </p:txBody>
      </p:sp>
    </p:spTree>
    <p:extLst>
      <p:ext uri="{BB962C8B-B14F-4D97-AF65-F5344CB8AC3E}">
        <p14:creationId xmlns:p14="http://schemas.microsoft.com/office/powerpoint/2010/main" val="11080470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what the employee information report looked like in the classic </a:t>
            </a:r>
            <a:r>
              <a:rPr lang="en-US" dirty="0" smtClean="0"/>
              <a:t>UI</a:t>
            </a:r>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20</a:t>
            </a:fld>
            <a:endParaRPr lang="en-US" dirty="0"/>
          </a:p>
        </p:txBody>
      </p:sp>
    </p:spTree>
    <p:extLst>
      <p:ext uri="{BB962C8B-B14F-4D97-AF65-F5344CB8AC3E}">
        <p14:creationId xmlns:p14="http://schemas.microsoft.com/office/powerpoint/2010/main" val="18266242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21</a:t>
            </a:fld>
            <a:endParaRPr lang="en-US" dirty="0"/>
          </a:p>
        </p:txBody>
      </p:sp>
    </p:spTree>
    <p:extLst>
      <p:ext uri="{BB962C8B-B14F-4D97-AF65-F5344CB8AC3E}">
        <p14:creationId xmlns:p14="http://schemas.microsoft.com/office/powerpoint/2010/main" val="27357103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22</a:t>
            </a:fld>
            <a:endParaRPr lang="en-US" dirty="0"/>
          </a:p>
        </p:txBody>
      </p:sp>
    </p:spTree>
    <p:extLst>
      <p:ext uri="{BB962C8B-B14F-4D97-AF65-F5344CB8AC3E}">
        <p14:creationId xmlns:p14="http://schemas.microsoft.com/office/powerpoint/2010/main" val="405332034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View settings, export, and print were all buttons or visible drop-downs in classic.</a:t>
            </a:r>
          </a:p>
        </p:txBody>
      </p:sp>
      <p:sp>
        <p:nvSpPr>
          <p:cNvPr id="4" name="Slide Number Placeholder 3"/>
          <p:cNvSpPr>
            <a:spLocks noGrp="1"/>
          </p:cNvSpPr>
          <p:nvPr>
            <p:ph type="sldNum" sz="quarter" idx="10"/>
          </p:nvPr>
        </p:nvSpPr>
        <p:spPr/>
        <p:txBody>
          <a:bodyPr/>
          <a:lstStyle/>
          <a:p>
            <a:fld id="{57527533-D32E-ED47-8D67-6DA578A04BC6}" type="slidenum">
              <a:rPr lang="en-US" smtClean="0"/>
              <a:pPr/>
              <a:t>23</a:t>
            </a:fld>
            <a:endParaRPr lang="en-US" dirty="0"/>
          </a:p>
        </p:txBody>
      </p:sp>
    </p:spTree>
    <p:extLst>
      <p:ext uri="{BB962C8B-B14F-4D97-AF65-F5344CB8AC3E}">
        <p14:creationId xmlns:p14="http://schemas.microsoft.com/office/powerpoint/2010/main" val="82510409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next slide begins a multi-slide side by side comparison of reporting features.</a:t>
            </a:r>
          </a:p>
        </p:txBody>
      </p:sp>
      <p:sp>
        <p:nvSpPr>
          <p:cNvPr id="4" name="Slide Number Placeholder 3"/>
          <p:cNvSpPr>
            <a:spLocks noGrp="1"/>
          </p:cNvSpPr>
          <p:nvPr>
            <p:ph type="sldNum" sz="quarter" idx="10"/>
          </p:nvPr>
        </p:nvSpPr>
        <p:spPr/>
        <p:txBody>
          <a:bodyPr/>
          <a:lstStyle/>
          <a:p>
            <a:fld id="{57527533-D32E-ED47-8D67-6DA578A04BC6}" type="slidenum">
              <a:rPr lang="en-US" smtClean="0"/>
              <a:pPr/>
              <a:t>24</a:t>
            </a:fld>
            <a:endParaRPr lang="en-US" dirty="0"/>
          </a:p>
        </p:txBody>
      </p:sp>
    </p:spTree>
    <p:extLst>
      <p:ext uri="{BB962C8B-B14F-4D97-AF65-F5344CB8AC3E}">
        <p14:creationId xmlns:p14="http://schemas.microsoft.com/office/powerpoint/2010/main" val="95426564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25</a:t>
            </a:fld>
            <a:endParaRPr lang="en-US" dirty="0"/>
          </a:p>
        </p:txBody>
      </p:sp>
    </p:spTree>
    <p:extLst>
      <p:ext uri="{BB962C8B-B14F-4D97-AF65-F5344CB8AC3E}">
        <p14:creationId xmlns:p14="http://schemas.microsoft.com/office/powerpoint/2010/main" val="29274368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26</a:t>
            </a:fld>
            <a:endParaRPr lang="en-US" dirty="0"/>
          </a:p>
        </p:txBody>
      </p:sp>
    </p:spTree>
    <p:extLst>
      <p:ext uri="{BB962C8B-B14F-4D97-AF65-F5344CB8AC3E}">
        <p14:creationId xmlns:p14="http://schemas.microsoft.com/office/powerpoint/2010/main" val="293363377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27</a:t>
            </a:fld>
            <a:endParaRPr lang="en-US" dirty="0"/>
          </a:p>
        </p:txBody>
      </p:sp>
    </p:spTree>
    <p:extLst>
      <p:ext uri="{BB962C8B-B14F-4D97-AF65-F5344CB8AC3E}">
        <p14:creationId xmlns:p14="http://schemas.microsoft.com/office/powerpoint/2010/main" val="22188504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28</a:t>
            </a:fld>
            <a:endParaRPr lang="en-US" dirty="0"/>
          </a:p>
        </p:txBody>
      </p:sp>
    </p:spTree>
    <p:extLst>
      <p:ext uri="{BB962C8B-B14F-4D97-AF65-F5344CB8AC3E}">
        <p14:creationId xmlns:p14="http://schemas.microsoft.com/office/powerpoint/2010/main" val="5306089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second click reveals the column filters window.</a:t>
            </a:r>
          </a:p>
        </p:txBody>
      </p:sp>
      <p:sp>
        <p:nvSpPr>
          <p:cNvPr id="4" name="Slide Number Placeholder 3"/>
          <p:cNvSpPr>
            <a:spLocks noGrp="1"/>
          </p:cNvSpPr>
          <p:nvPr>
            <p:ph type="sldNum" sz="quarter" idx="10"/>
          </p:nvPr>
        </p:nvSpPr>
        <p:spPr/>
        <p:txBody>
          <a:bodyPr/>
          <a:lstStyle/>
          <a:p>
            <a:fld id="{57527533-D32E-ED47-8D67-6DA578A04BC6}" type="slidenum">
              <a:rPr lang="en-US" smtClean="0"/>
              <a:pPr/>
              <a:t>29</a:t>
            </a:fld>
            <a:endParaRPr lang="en-US" dirty="0"/>
          </a:p>
        </p:txBody>
      </p:sp>
    </p:spTree>
    <p:extLst>
      <p:ext uri="{BB962C8B-B14F-4D97-AF65-F5344CB8AC3E}">
        <p14:creationId xmlns:p14="http://schemas.microsoft.com/office/powerpoint/2010/main" val="6358948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Rot="1" noChangeAspect="1" noChangeArrowheads="1" noTextEdit="1"/>
          </p:cNvSpPr>
          <p:nvPr>
            <p:ph type="sldImg"/>
          </p:nvPr>
        </p:nvSpPr>
        <p:spPr>
          <a:xfrm>
            <a:off x="473075" y="717550"/>
            <a:ext cx="6219825" cy="3498850"/>
          </a:xfrm>
          <a:ln/>
        </p:spPr>
      </p:sp>
      <p:sp>
        <p:nvSpPr>
          <p:cNvPr id="22531" name="Rectangle 3"/>
          <p:cNvSpPr>
            <a:spLocks noGrp="1" noChangeArrowheads="1"/>
          </p:cNvSpPr>
          <p:nvPr>
            <p:ph type="body" idx="1"/>
          </p:nvPr>
        </p:nvSpPr>
        <p:spPr>
          <a:xfrm>
            <a:off x="915153" y="4455358"/>
            <a:ext cx="5257697" cy="4216477"/>
          </a:xfrm>
          <a:noFill/>
          <a:ln/>
        </p:spPr>
        <p:txBody>
          <a:bodyPr/>
          <a:lstStyle/>
          <a:p>
            <a:endParaRPr lang="en-US" dirty="0">
              <a:latin typeface="Century Gothic" pitchFamily="34" charset="0"/>
              <a:ea typeface="+mn-ea"/>
            </a:endParaRPr>
          </a:p>
        </p:txBody>
      </p:sp>
    </p:spTree>
    <p:extLst>
      <p:ext uri="{BB962C8B-B14F-4D97-AF65-F5344CB8AC3E}">
        <p14:creationId xmlns:p14="http://schemas.microsoft.com/office/powerpoint/2010/main" val="397922171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talk about our newest feature: Charts. As you can see here, we have a lot of rows of information and it is difficult to make sense of this data. For example, maybe I want to know how many employees I have at each of my three locations. Or I’d like to know my company’s ratio of hourly to salary workers. This is where charts can help.</a:t>
            </a:r>
          </a:p>
          <a:p>
            <a:r>
              <a:rPr lang="en-US" dirty="0"/>
              <a:t>Note: 2 clicks reveal location of reports button and then drop-down.</a:t>
            </a:r>
          </a:p>
        </p:txBody>
      </p:sp>
      <p:sp>
        <p:nvSpPr>
          <p:cNvPr id="4" name="Slide Number Placeholder 3"/>
          <p:cNvSpPr>
            <a:spLocks noGrp="1"/>
          </p:cNvSpPr>
          <p:nvPr>
            <p:ph type="sldNum" sz="quarter" idx="10"/>
          </p:nvPr>
        </p:nvSpPr>
        <p:spPr/>
        <p:txBody>
          <a:bodyPr/>
          <a:lstStyle/>
          <a:p>
            <a:fld id="{57527533-D32E-ED47-8D67-6DA578A04BC6}" type="slidenum">
              <a:rPr lang="en-US" smtClean="0"/>
              <a:pPr/>
              <a:t>30</a:t>
            </a:fld>
            <a:endParaRPr lang="en-US" dirty="0"/>
          </a:p>
        </p:txBody>
      </p:sp>
    </p:spTree>
    <p:extLst>
      <p:ext uri="{BB962C8B-B14F-4D97-AF65-F5344CB8AC3E}">
        <p14:creationId xmlns:p14="http://schemas.microsoft.com/office/powerpoint/2010/main" val="380504319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pie chart shows my distribution of employees by location, and this bar chart shows my ratio of hourly to salary. As you can see, charts bring a visual element to your data that helps you easily recognize patters and make better decisions.</a:t>
            </a:r>
          </a:p>
          <a:p>
            <a:r>
              <a:rPr lang="en-US" dirty="0"/>
              <a:t>-Charts are easy to add and create, too. </a:t>
            </a:r>
          </a:p>
          <a:p>
            <a:r>
              <a:rPr lang="en-US" dirty="0"/>
              <a:t>Note: 2 clicks show ellipsis location and drop-down.</a:t>
            </a:r>
          </a:p>
        </p:txBody>
      </p:sp>
      <p:sp>
        <p:nvSpPr>
          <p:cNvPr id="4" name="Slide Number Placeholder 3"/>
          <p:cNvSpPr>
            <a:spLocks noGrp="1"/>
          </p:cNvSpPr>
          <p:nvPr>
            <p:ph type="sldNum" sz="quarter" idx="10"/>
          </p:nvPr>
        </p:nvSpPr>
        <p:spPr/>
        <p:txBody>
          <a:bodyPr/>
          <a:lstStyle/>
          <a:p>
            <a:fld id="{57527533-D32E-ED47-8D67-6DA578A04BC6}" type="slidenum">
              <a:rPr lang="en-US" smtClean="0"/>
              <a:pPr/>
              <a:t>31</a:t>
            </a:fld>
            <a:endParaRPr lang="en-US" dirty="0"/>
          </a:p>
        </p:txBody>
      </p:sp>
    </p:spTree>
    <p:extLst>
      <p:ext uri="{BB962C8B-B14F-4D97-AF65-F5344CB8AC3E}">
        <p14:creationId xmlns:p14="http://schemas.microsoft.com/office/powerpoint/2010/main" val="37231069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parameters you set in the window to the right dictate how your chart appears.</a:t>
            </a:r>
          </a:p>
          <a:p>
            <a:r>
              <a:rPr lang="en-US" dirty="0"/>
              <a:t>-(Click 1) select your chart type</a:t>
            </a:r>
          </a:p>
          <a:p>
            <a:r>
              <a:rPr lang="en-US" dirty="0"/>
              <a:t>-(Click 2) choose which data you want to visualize</a:t>
            </a:r>
          </a:p>
          <a:p>
            <a:r>
              <a:rPr lang="en-US" dirty="0"/>
              <a:t>-(Click 3) determine how you want the information to be displayed</a:t>
            </a:r>
          </a:p>
        </p:txBody>
      </p:sp>
      <p:sp>
        <p:nvSpPr>
          <p:cNvPr id="4" name="Slide Number Placeholder 3"/>
          <p:cNvSpPr>
            <a:spLocks noGrp="1"/>
          </p:cNvSpPr>
          <p:nvPr>
            <p:ph type="sldNum" sz="quarter" idx="10"/>
          </p:nvPr>
        </p:nvSpPr>
        <p:spPr/>
        <p:txBody>
          <a:bodyPr/>
          <a:lstStyle/>
          <a:p>
            <a:fld id="{57527533-D32E-ED47-8D67-6DA578A04BC6}" type="slidenum">
              <a:rPr lang="en-US" smtClean="0"/>
              <a:pPr/>
              <a:t>32</a:t>
            </a:fld>
            <a:endParaRPr lang="en-US" dirty="0"/>
          </a:p>
        </p:txBody>
      </p:sp>
    </p:spTree>
    <p:extLst>
      <p:ext uri="{BB962C8B-B14F-4D97-AF65-F5344CB8AC3E}">
        <p14:creationId xmlns:p14="http://schemas.microsoft.com/office/powerpoint/2010/main" val="374030237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second example, just like previous.</a:t>
            </a:r>
          </a:p>
        </p:txBody>
      </p:sp>
      <p:sp>
        <p:nvSpPr>
          <p:cNvPr id="4" name="Slide Number Placeholder 3"/>
          <p:cNvSpPr>
            <a:spLocks noGrp="1"/>
          </p:cNvSpPr>
          <p:nvPr>
            <p:ph type="sldNum" sz="quarter" idx="10"/>
          </p:nvPr>
        </p:nvSpPr>
        <p:spPr/>
        <p:txBody>
          <a:bodyPr/>
          <a:lstStyle/>
          <a:p>
            <a:fld id="{57527533-D32E-ED47-8D67-6DA578A04BC6}" type="slidenum">
              <a:rPr lang="en-US" smtClean="0"/>
              <a:pPr/>
              <a:t>33</a:t>
            </a:fld>
            <a:endParaRPr lang="en-US" dirty="0"/>
          </a:p>
        </p:txBody>
      </p:sp>
    </p:spTree>
    <p:extLst>
      <p:ext uri="{BB962C8B-B14F-4D97-AF65-F5344CB8AC3E}">
        <p14:creationId xmlns:p14="http://schemas.microsoft.com/office/powerpoint/2010/main" val="22614503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27533-D32E-ED47-8D67-6DA578A04BC6}" type="slidenum">
              <a:rPr lang="en-US" smtClean="0"/>
              <a:pPr/>
              <a:t>34</a:t>
            </a:fld>
            <a:endParaRPr lang="en-US" dirty="0"/>
          </a:p>
        </p:txBody>
      </p:sp>
    </p:spTree>
    <p:extLst>
      <p:ext uri="{BB962C8B-B14F-4D97-AF65-F5344CB8AC3E}">
        <p14:creationId xmlns:p14="http://schemas.microsoft.com/office/powerpoint/2010/main" val="10925379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35</a:t>
            </a:fld>
            <a:endParaRPr lang="en-US" dirty="0"/>
          </a:p>
        </p:txBody>
      </p:sp>
    </p:spTree>
    <p:extLst>
      <p:ext uri="{BB962C8B-B14F-4D97-AF65-F5344CB8AC3E}">
        <p14:creationId xmlns:p14="http://schemas.microsoft.com/office/powerpoint/2010/main" val="38290759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 of these dashboards can easily be configured to display relevant, actionable information to your managers.</a:t>
            </a:r>
          </a:p>
          <a:p>
            <a:endParaRPr lang="en-US" dirty="0"/>
          </a:p>
          <a:p>
            <a:r>
              <a:rPr lang="en-US" dirty="0"/>
              <a:t>Worth mentioning: Classic dashboard experience will be integrated with the new UI experience in 2020. Engineering is still building it out over next few releases. </a:t>
            </a:r>
          </a:p>
        </p:txBody>
      </p:sp>
      <p:sp>
        <p:nvSpPr>
          <p:cNvPr id="4" name="Slide Number Placeholder 3"/>
          <p:cNvSpPr>
            <a:spLocks noGrp="1"/>
          </p:cNvSpPr>
          <p:nvPr>
            <p:ph type="sldNum" sz="quarter" idx="10"/>
          </p:nvPr>
        </p:nvSpPr>
        <p:spPr/>
        <p:txBody>
          <a:bodyPr/>
          <a:lstStyle/>
          <a:p>
            <a:fld id="{57527533-D32E-ED47-8D67-6DA578A04BC6}" type="slidenum">
              <a:rPr lang="en-US" smtClean="0"/>
              <a:pPr/>
              <a:t>36</a:t>
            </a:fld>
            <a:endParaRPr lang="en-US" dirty="0"/>
          </a:p>
        </p:txBody>
      </p:sp>
    </p:spTree>
    <p:extLst>
      <p:ext uri="{BB962C8B-B14F-4D97-AF65-F5344CB8AC3E}">
        <p14:creationId xmlns:p14="http://schemas.microsoft.com/office/powerpoint/2010/main" val="19683643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27533-D32E-ED47-8D67-6DA578A04BC6}" type="slidenum">
              <a:rPr lang="en-US" smtClean="0"/>
              <a:pPr/>
              <a:t>37</a:t>
            </a:fld>
            <a:endParaRPr lang="en-US" dirty="0"/>
          </a:p>
        </p:txBody>
      </p:sp>
    </p:spTree>
    <p:extLst>
      <p:ext uri="{BB962C8B-B14F-4D97-AF65-F5344CB8AC3E}">
        <p14:creationId xmlns:p14="http://schemas.microsoft.com/office/powerpoint/2010/main" val="254999079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-Employees’ most common needs, such as clocking in or accessing pay statements can be done with a single click using widgets in their home screen. </a:t>
            </a:r>
          </a:p>
        </p:txBody>
      </p:sp>
      <p:sp>
        <p:nvSpPr>
          <p:cNvPr id="4" name="Slide Number Placeholder 3"/>
          <p:cNvSpPr>
            <a:spLocks noGrp="1"/>
          </p:cNvSpPr>
          <p:nvPr>
            <p:ph type="sldNum" sz="quarter" idx="10"/>
          </p:nvPr>
        </p:nvSpPr>
        <p:spPr/>
        <p:txBody>
          <a:bodyPr/>
          <a:lstStyle/>
          <a:p>
            <a:fld id="{57527533-D32E-ED47-8D67-6DA578A04BC6}" type="slidenum">
              <a:rPr lang="en-US" smtClean="0"/>
              <a:pPr/>
              <a:t>38</a:t>
            </a:fld>
            <a:endParaRPr lang="en-US" dirty="0"/>
          </a:p>
        </p:txBody>
      </p:sp>
    </p:spTree>
    <p:extLst>
      <p:ext uri="{BB962C8B-B14F-4D97-AF65-F5344CB8AC3E}">
        <p14:creationId xmlns:p14="http://schemas.microsoft.com/office/powerpoint/2010/main" val="181889103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-Favorites are another way to provide employees’ with quick access to their most commonly accessed items. </a:t>
            </a:r>
          </a:p>
        </p:txBody>
      </p:sp>
      <p:sp>
        <p:nvSpPr>
          <p:cNvPr id="4" name="Slide Number Placeholder 3"/>
          <p:cNvSpPr>
            <a:spLocks noGrp="1"/>
          </p:cNvSpPr>
          <p:nvPr>
            <p:ph type="sldNum" sz="quarter" idx="10"/>
          </p:nvPr>
        </p:nvSpPr>
        <p:spPr/>
        <p:txBody>
          <a:bodyPr/>
          <a:lstStyle/>
          <a:p>
            <a:fld id="{57527533-D32E-ED47-8D67-6DA578A04BC6}" type="slidenum">
              <a:rPr lang="en-US" smtClean="0"/>
              <a:pPr/>
              <a:t>39</a:t>
            </a:fld>
            <a:endParaRPr lang="en-US" dirty="0"/>
          </a:p>
        </p:txBody>
      </p:sp>
    </p:spTree>
    <p:extLst>
      <p:ext uri="{BB962C8B-B14F-4D97-AF65-F5344CB8AC3E}">
        <p14:creationId xmlns:p14="http://schemas.microsoft.com/office/powerpoint/2010/main" val="12414830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7527533-D32E-ED47-8D67-6DA578A04BC6}" type="slidenum">
              <a:rPr lang="en-US" smtClean="0"/>
              <a:pPr/>
              <a:t>4</a:t>
            </a:fld>
            <a:endParaRPr lang="en-US" dirty="0"/>
          </a:p>
        </p:txBody>
      </p:sp>
    </p:spTree>
    <p:extLst>
      <p:ext uri="{BB962C8B-B14F-4D97-AF65-F5344CB8AC3E}">
        <p14:creationId xmlns:p14="http://schemas.microsoft.com/office/powerpoint/2010/main" val="6163221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-Because the system is responsive, the employee will have the same experience across all devices, meaning they will never have to think twice about where to go in the system. This is especially valuable today when so much is done via apps in our smartphone. </a:t>
            </a:r>
          </a:p>
        </p:txBody>
      </p:sp>
      <p:sp>
        <p:nvSpPr>
          <p:cNvPr id="4" name="Slide Number Placeholder 3"/>
          <p:cNvSpPr>
            <a:spLocks noGrp="1"/>
          </p:cNvSpPr>
          <p:nvPr>
            <p:ph type="sldNum" sz="quarter" idx="10"/>
          </p:nvPr>
        </p:nvSpPr>
        <p:spPr/>
        <p:txBody>
          <a:bodyPr/>
          <a:lstStyle/>
          <a:p>
            <a:fld id="{57527533-D32E-ED47-8D67-6DA578A04BC6}" type="slidenum">
              <a:rPr lang="en-US" smtClean="0"/>
              <a:pPr/>
              <a:t>40</a:t>
            </a:fld>
            <a:endParaRPr lang="en-US" dirty="0"/>
          </a:p>
        </p:txBody>
      </p:sp>
    </p:spTree>
    <p:extLst>
      <p:ext uri="{BB962C8B-B14F-4D97-AF65-F5344CB8AC3E}">
        <p14:creationId xmlns:p14="http://schemas.microsoft.com/office/powerpoint/2010/main" val="241068971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-Across all modules and devices, the experience is intuitive. The New UI is designed to minimize the amount of thinking required to complete any task. This means less training, fewer questions, and fewer mistakes. </a:t>
            </a:r>
          </a:p>
        </p:txBody>
      </p:sp>
      <p:sp>
        <p:nvSpPr>
          <p:cNvPr id="4" name="Slide Number Placeholder 3"/>
          <p:cNvSpPr>
            <a:spLocks noGrp="1"/>
          </p:cNvSpPr>
          <p:nvPr>
            <p:ph type="sldNum" sz="quarter" idx="10"/>
          </p:nvPr>
        </p:nvSpPr>
        <p:spPr/>
        <p:txBody>
          <a:bodyPr/>
          <a:lstStyle/>
          <a:p>
            <a:fld id="{57527533-D32E-ED47-8D67-6DA578A04BC6}" type="slidenum">
              <a:rPr lang="en-US" smtClean="0"/>
              <a:pPr/>
              <a:t>41</a:t>
            </a:fld>
            <a:endParaRPr lang="en-US" dirty="0"/>
          </a:p>
        </p:txBody>
      </p:sp>
    </p:spTree>
    <p:extLst>
      <p:ext uri="{BB962C8B-B14F-4D97-AF65-F5344CB8AC3E}">
        <p14:creationId xmlns:p14="http://schemas.microsoft.com/office/powerpoint/2010/main" val="368230580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Managers </a:t>
            </a:r>
            <a:r>
              <a:rPr lang="en-US" dirty="0"/>
              <a:t>often have a variety of tasks to complete in the system, all of which are quickly accessed and completed by clicking the to-do bell in the upper right corner of the screen. </a:t>
            </a:r>
          </a:p>
        </p:txBody>
      </p:sp>
      <p:sp>
        <p:nvSpPr>
          <p:cNvPr id="4" name="Slide Number Placeholder 3"/>
          <p:cNvSpPr>
            <a:spLocks noGrp="1"/>
          </p:cNvSpPr>
          <p:nvPr>
            <p:ph type="sldNum" sz="quarter" idx="10"/>
          </p:nvPr>
        </p:nvSpPr>
        <p:spPr/>
        <p:txBody>
          <a:bodyPr/>
          <a:lstStyle/>
          <a:p>
            <a:fld id="{57527533-D32E-ED47-8D67-6DA578A04BC6}" type="slidenum">
              <a:rPr lang="en-US" smtClean="0"/>
              <a:pPr/>
              <a:t>42</a:t>
            </a:fld>
            <a:endParaRPr lang="en-US" dirty="0"/>
          </a:p>
        </p:txBody>
      </p:sp>
    </p:spTree>
    <p:extLst>
      <p:ext uri="{BB962C8B-B14F-4D97-AF65-F5344CB8AC3E}">
        <p14:creationId xmlns:p14="http://schemas.microsoft.com/office/powerpoint/2010/main" val="84777624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-Upon investigating to-do items more closely, tasks can be completed in context just as easily. </a:t>
            </a:r>
          </a:p>
        </p:txBody>
      </p:sp>
      <p:sp>
        <p:nvSpPr>
          <p:cNvPr id="4" name="Slide Number Placeholder 3"/>
          <p:cNvSpPr>
            <a:spLocks noGrp="1"/>
          </p:cNvSpPr>
          <p:nvPr>
            <p:ph type="sldNum" sz="quarter" idx="10"/>
          </p:nvPr>
        </p:nvSpPr>
        <p:spPr/>
        <p:txBody>
          <a:bodyPr/>
          <a:lstStyle/>
          <a:p>
            <a:fld id="{57527533-D32E-ED47-8D67-6DA578A04BC6}" type="slidenum">
              <a:rPr lang="en-US" smtClean="0"/>
              <a:pPr/>
              <a:t>43</a:t>
            </a:fld>
            <a:endParaRPr lang="en-US" dirty="0"/>
          </a:p>
        </p:txBody>
      </p:sp>
    </p:spTree>
    <p:extLst>
      <p:ext uri="{BB962C8B-B14F-4D97-AF65-F5344CB8AC3E}">
        <p14:creationId xmlns:p14="http://schemas.microsoft.com/office/powerpoint/2010/main" val="3715683500"/>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way that managers can quickly move about the system is by using search shortcuts. For example, typing the pound sign before an employee’s name allows for direct navigation to that employee’s current timesheet. And typing the percentage sign ahead of a name gives quick access to the employee record. </a:t>
            </a:r>
          </a:p>
        </p:txBody>
      </p:sp>
      <p:sp>
        <p:nvSpPr>
          <p:cNvPr id="4" name="Slide Number Placeholder 3"/>
          <p:cNvSpPr>
            <a:spLocks noGrp="1"/>
          </p:cNvSpPr>
          <p:nvPr>
            <p:ph type="sldNum" sz="quarter" idx="10"/>
          </p:nvPr>
        </p:nvSpPr>
        <p:spPr/>
        <p:txBody>
          <a:bodyPr/>
          <a:lstStyle/>
          <a:p>
            <a:fld id="{57527533-D32E-ED47-8D67-6DA578A04BC6}" type="slidenum">
              <a:rPr lang="en-US" smtClean="0"/>
              <a:pPr/>
              <a:t>44</a:t>
            </a:fld>
            <a:endParaRPr lang="en-US" dirty="0"/>
          </a:p>
        </p:txBody>
      </p:sp>
    </p:spTree>
    <p:extLst>
      <p:ext uri="{BB962C8B-B14F-4D97-AF65-F5344CB8AC3E}">
        <p14:creationId xmlns:p14="http://schemas.microsoft.com/office/powerpoint/2010/main" val="232817696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45</a:t>
            </a:fld>
            <a:endParaRPr lang="en-US" dirty="0"/>
          </a:p>
        </p:txBody>
      </p:sp>
    </p:spTree>
    <p:extLst>
      <p:ext uri="{BB962C8B-B14F-4D97-AF65-F5344CB8AC3E}">
        <p14:creationId xmlns:p14="http://schemas.microsoft.com/office/powerpoint/2010/main" val="42638683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5</a:t>
            </a:fld>
            <a:endParaRPr lang="en-US" dirty="0"/>
          </a:p>
        </p:txBody>
      </p:sp>
    </p:spTree>
    <p:extLst>
      <p:ext uri="{BB962C8B-B14F-4D97-AF65-F5344CB8AC3E}">
        <p14:creationId xmlns:p14="http://schemas.microsoft.com/office/powerpoint/2010/main" val="26972075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6</a:t>
            </a:fld>
            <a:endParaRPr lang="en-US" dirty="0"/>
          </a:p>
        </p:txBody>
      </p:sp>
    </p:spTree>
    <p:extLst>
      <p:ext uri="{BB962C8B-B14F-4D97-AF65-F5344CB8AC3E}">
        <p14:creationId xmlns:p14="http://schemas.microsoft.com/office/powerpoint/2010/main" val="20190273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7</a:t>
            </a:fld>
            <a:endParaRPr lang="en-US" dirty="0"/>
          </a:p>
        </p:txBody>
      </p:sp>
    </p:spTree>
    <p:extLst>
      <p:ext uri="{BB962C8B-B14F-4D97-AF65-F5344CB8AC3E}">
        <p14:creationId xmlns:p14="http://schemas.microsoft.com/office/powerpoint/2010/main" val="23690012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8</a:t>
            </a:fld>
            <a:endParaRPr lang="en-US" dirty="0"/>
          </a:p>
        </p:txBody>
      </p:sp>
    </p:spTree>
    <p:extLst>
      <p:ext uri="{BB962C8B-B14F-4D97-AF65-F5344CB8AC3E}">
        <p14:creationId xmlns:p14="http://schemas.microsoft.com/office/powerpoint/2010/main" val="935528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7527533-D32E-ED47-8D67-6DA578A04BC6}" type="slidenum">
              <a:rPr lang="en-US" smtClean="0"/>
              <a:pPr/>
              <a:t>9</a:t>
            </a:fld>
            <a:endParaRPr lang="en-US" dirty="0"/>
          </a:p>
        </p:txBody>
      </p:sp>
    </p:spTree>
    <p:extLst>
      <p:ext uri="{BB962C8B-B14F-4D97-AF65-F5344CB8AC3E}">
        <p14:creationId xmlns:p14="http://schemas.microsoft.com/office/powerpoint/2010/main" val="69255456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1">
    <p:spTree>
      <p:nvGrpSpPr>
        <p:cNvPr id="1" name=""/>
        <p:cNvGrpSpPr/>
        <p:nvPr/>
      </p:nvGrpSpPr>
      <p:grpSpPr>
        <a:xfrm>
          <a:off x="0" y="0"/>
          <a:ext cx="0" cy="0"/>
          <a:chOff x="0" y="0"/>
          <a:chExt cx="0" cy="0"/>
        </a:xfrm>
      </p:grpSpPr>
      <p:pic>
        <p:nvPicPr>
          <p:cNvPr id="4" name="Picture 3" descr="W:\Inprogress\Kronos MASTER\17284 Kronos Template Refresh\powerpoint\flattened-art\Man-tablet.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7463" y="0"/>
            <a:ext cx="912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userDrawn="1"/>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userDrawn="1"/>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49" y="2574925"/>
            <a:ext cx="3840480"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301752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29" name="Text Placeholder 28"/>
          <p:cNvSpPr>
            <a:spLocks noGrp="1"/>
          </p:cNvSpPr>
          <p:nvPr>
            <p:ph type="body" sz="quarter" idx="10" hasCustomPrompt="1"/>
          </p:nvPr>
        </p:nvSpPr>
        <p:spPr>
          <a:xfrm>
            <a:off x="320674" y="4403725"/>
            <a:ext cx="4251326" cy="457200"/>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193010401"/>
      </p:ext>
    </p:extLst>
  </p:cSld>
  <p:clrMapOvr>
    <a:masterClrMapping/>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head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23850" y="512064"/>
            <a:ext cx="8496300" cy="402336"/>
          </a:xfrm>
        </p:spPr>
        <p:txBody>
          <a:bodyPr rtlCol="0">
            <a:noAutofit/>
          </a:bodyPr>
          <a:lstStyle>
            <a:lvl1pPr>
              <a:defRPr lang="en-US" b="1" dirty="0">
                <a:solidFill>
                  <a:schemeClr val="accent2"/>
                </a:solidFill>
              </a:defRPr>
            </a:lvl1pPr>
          </a:lstStyle>
          <a:p>
            <a:pPr lvl="0"/>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Text Placeholder 2"/>
          <p:cNvSpPr>
            <a:spLocks noGrp="1"/>
          </p:cNvSpPr>
          <p:nvPr>
            <p:ph type="body" idx="14"/>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Tree>
    <p:extLst>
      <p:ext uri="{BB962C8B-B14F-4D97-AF65-F5344CB8AC3E}">
        <p14:creationId xmlns:p14="http://schemas.microsoft.com/office/powerpoint/2010/main" val="3713560502"/>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Corner Graphic">
    <p:spTree>
      <p:nvGrpSpPr>
        <p:cNvPr id="1" name=""/>
        <p:cNvGrpSpPr/>
        <p:nvPr/>
      </p:nvGrpSpPr>
      <p:grpSpPr>
        <a:xfrm>
          <a:off x="0" y="0"/>
          <a:ext cx="0" cy="0"/>
          <a:chOff x="0" y="0"/>
          <a:chExt cx="0" cy="0"/>
        </a:xfrm>
      </p:grpSpPr>
      <p:sp>
        <p:nvSpPr>
          <p:cNvPr id="4" name="Freeform 13"/>
          <p:cNvSpPr>
            <a:spLocks noEditPoints="1"/>
          </p:cNvSpPr>
          <p:nvPr/>
        </p:nvSpPr>
        <p:spPr bwMode="auto">
          <a:xfrm>
            <a:off x="4779963" y="2339975"/>
            <a:ext cx="4364037" cy="2519363"/>
          </a:xfrm>
          <a:custGeom>
            <a:avLst/>
            <a:gdLst>
              <a:gd name="T0" fmla="*/ 0 w 2749"/>
              <a:gd name="T1" fmla="*/ 1587 h 1587"/>
              <a:gd name="T2" fmla="*/ 53 w 2749"/>
              <a:gd name="T3" fmla="*/ 1587 h 1587"/>
              <a:gd name="T4" fmla="*/ 105 w 2749"/>
              <a:gd name="T5" fmla="*/ 1587 h 1587"/>
              <a:gd name="T6" fmla="*/ 158 w 2749"/>
              <a:gd name="T7" fmla="*/ 1587 h 1587"/>
              <a:gd name="T8" fmla="*/ 211 w 2749"/>
              <a:gd name="T9" fmla="*/ 1587 h 1587"/>
              <a:gd name="T10" fmla="*/ 264 w 2749"/>
              <a:gd name="T11" fmla="*/ 1587 h 1587"/>
              <a:gd name="T12" fmla="*/ 316 w 2749"/>
              <a:gd name="T13" fmla="*/ 1587 h 1587"/>
              <a:gd name="T14" fmla="*/ 369 w 2749"/>
              <a:gd name="T15" fmla="*/ 1587 h 1587"/>
              <a:gd name="T16" fmla="*/ 422 w 2749"/>
              <a:gd name="T17" fmla="*/ 1587 h 1587"/>
              <a:gd name="T18" fmla="*/ 475 w 2749"/>
              <a:gd name="T19" fmla="*/ 1587 h 1587"/>
              <a:gd name="T20" fmla="*/ 527 w 2749"/>
              <a:gd name="T21" fmla="*/ 1587 h 1587"/>
              <a:gd name="T22" fmla="*/ 580 w 2749"/>
              <a:gd name="T23" fmla="*/ 1587 h 1587"/>
              <a:gd name="T24" fmla="*/ 634 w 2749"/>
              <a:gd name="T25" fmla="*/ 1587 h 1587"/>
              <a:gd name="T26" fmla="*/ 686 w 2749"/>
              <a:gd name="T27" fmla="*/ 1587 h 1587"/>
              <a:gd name="T28" fmla="*/ 739 w 2749"/>
              <a:gd name="T29" fmla="*/ 1587 h 1587"/>
              <a:gd name="T30" fmla="*/ 791 w 2749"/>
              <a:gd name="T31" fmla="*/ 1587 h 1587"/>
              <a:gd name="T32" fmla="*/ 844 w 2749"/>
              <a:gd name="T33" fmla="*/ 1587 h 1587"/>
              <a:gd name="T34" fmla="*/ 897 w 2749"/>
              <a:gd name="T35" fmla="*/ 1587 h 1587"/>
              <a:gd name="T36" fmla="*/ 949 w 2749"/>
              <a:gd name="T37" fmla="*/ 1587 h 1587"/>
              <a:gd name="T38" fmla="*/ 1002 w 2749"/>
              <a:gd name="T39" fmla="*/ 1587 h 1587"/>
              <a:gd name="T40" fmla="*/ 1055 w 2749"/>
              <a:gd name="T41" fmla="*/ 1587 h 1587"/>
              <a:gd name="T42" fmla="*/ 1108 w 2749"/>
              <a:gd name="T43" fmla="*/ 1587 h 1587"/>
              <a:gd name="T44" fmla="*/ 1161 w 2749"/>
              <a:gd name="T45" fmla="*/ 1587 h 1587"/>
              <a:gd name="T46" fmla="*/ 1213 w 2749"/>
              <a:gd name="T47" fmla="*/ 1587 h 1587"/>
              <a:gd name="T48" fmla="*/ 1266 w 2749"/>
              <a:gd name="T49" fmla="*/ 1587 h 1587"/>
              <a:gd name="T50" fmla="*/ 1320 w 2749"/>
              <a:gd name="T51" fmla="*/ 1587 h 1587"/>
              <a:gd name="T52" fmla="*/ 1372 w 2749"/>
              <a:gd name="T53" fmla="*/ 1587 h 1587"/>
              <a:gd name="T54" fmla="*/ 1425 w 2749"/>
              <a:gd name="T55" fmla="*/ 1587 h 1587"/>
              <a:gd name="T56" fmla="*/ 1477 w 2749"/>
              <a:gd name="T57" fmla="*/ 1587 h 1587"/>
              <a:gd name="T58" fmla="*/ 1530 w 2749"/>
              <a:gd name="T59" fmla="*/ 1587 h 1587"/>
              <a:gd name="T60" fmla="*/ 1585 w 2749"/>
              <a:gd name="T61" fmla="*/ 1587 h 1587"/>
              <a:gd name="T62" fmla="*/ 1636 w 2749"/>
              <a:gd name="T63" fmla="*/ 1587 h 1587"/>
              <a:gd name="T64" fmla="*/ 1688 w 2749"/>
              <a:gd name="T65" fmla="*/ 1587 h 1587"/>
              <a:gd name="T66" fmla="*/ 1741 w 2749"/>
              <a:gd name="T67" fmla="*/ 1587 h 1587"/>
              <a:gd name="T68" fmla="*/ 1794 w 2749"/>
              <a:gd name="T69" fmla="*/ 1587 h 1587"/>
              <a:gd name="T70" fmla="*/ 2748 w 2749"/>
              <a:gd name="T71" fmla="*/ 1067 h 1587"/>
              <a:gd name="T72" fmla="*/ 2748 w 2749"/>
              <a:gd name="T73" fmla="*/ 1097 h 1587"/>
              <a:gd name="T74" fmla="*/ 2748 w 2749"/>
              <a:gd name="T75" fmla="*/ 1128 h 1587"/>
              <a:gd name="T76" fmla="*/ 2748 w 2749"/>
              <a:gd name="T77" fmla="*/ 1158 h 1587"/>
              <a:gd name="T78" fmla="*/ 2058 w 2749"/>
              <a:gd name="T79" fmla="*/ 1587 h 1587"/>
              <a:gd name="T80" fmla="*/ 2111 w 2749"/>
              <a:gd name="T81" fmla="*/ 1587 h 1587"/>
              <a:gd name="T82" fmla="*/ 2164 w 2749"/>
              <a:gd name="T83" fmla="*/ 1587 h 1587"/>
              <a:gd name="T84" fmla="*/ 2748 w 2749"/>
              <a:gd name="T85" fmla="*/ 1281 h 1587"/>
              <a:gd name="T86" fmla="*/ 2269 w 2749"/>
              <a:gd name="T87" fmla="*/ 1587 h 1587"/>
              <a:gd name="T88" fmla="*/ 2322 w 2749"/>
              <a:gd name="T89" fmla="*/ 1587 h 1587"/>
              <a:gd name="T90" fmla="*/ 2748 w 2749"/>
              <a:gd name="T91" fmla="*/ 1372 h 1587"/>
              <a:gd name="T92" fmla="*/ 2428 w 2749"/>
              <a:gd name="T93" fmla="*/ 1587 h 1587"/>
              <a:gd name="T94" fmla="*/ 2748 w 2749"/>
              <a:gd name="T95" fmla="*/ 1433 h 1587"/>
              <a:gd name="T96" fmla="*/ 2748 w 2749"/>
              <a:gd name="T97" fmla="*/ 1464 h 1587"/>
              <a:gd name="T98" fmla="*/ 2748 w 2749"/>
              <a:gd name="T99" fmla="*/ 1494 h 1587"/>
              <a:gd name="T100" fmla="*/ 2638 w 2749"/>
              <a:gd name="T101" fmla="*/ 1587 h 1587"/>
              <a:gd name="T102" fmla="*/ 2692 w 2749"/>
              <a:gd name="T103" fmla="*/ 1587 h 15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749" h="1587">
                <a:moveTo>
                  <a:pt x="2748" y="0"/>
                </a:moveTo>
                <a:lnTo>
                  <a:pt x="0" y="1587"/>
                </a:lnTo>
                <a:moveTo>
                  <a:pt x="2748" y="30"/>
                </a:moveTo>
                <a:lnTo>
                  <a:pt x="53" y="1587"/>
                </a:lnTo>
                <a:moveTo>
                  <a:pt x="2748" y="61"/>
                </a:moveTo>
                <a:lnTo>
                  <a:pt x="105" y="1587"/>
                </a:lnTo>
                <a:moveTo>
                  <a:pt x="2748" y="91"/>
                </a:moveTo>
                <a:lnTo>
                  <a:pt x="158" y="1587"/>
                </a:lnTo>
                <a:moveTo>
                  <a:pt x="2748" y="121"/>
                </a:moveTo>
                <a:lnTo>
                  <a:pt x="211" y="1587"/>
                </a:lnTo>
                <a:moveTo>
                  <a:pt x="2748" y="152"/>
                </a:moveTo>
                <a:lnTo>
                  <a:pt x="264" y="1587"/>
                </a:lnTo>
                <a:moveTo>
                  <a:pt x="2748" y="183"/>
                </a:moveTo>
                <a:lnTo>
                  <a:pt x="316" y="1587"/>
                </a:lnTo>
                <a:moveTo>
                  <a:pt x="2748" y="213"/>
                </a:moveTo>
                <a:lnTo>
                  <a:pt x="369" y="1587"/>
                </a:lnTo>
                <a:moveTo>
                  <a:pt x="2748" y="244"/>
                </a:moveTo>
                <a:lnTo>
                  <a:pt x="422" y="1587"/>
                </a:lnTo>
                <a:moveTo>
                  <a:pt x="2748" y="274"/>
                </a:moveTo>
                <a:lnTo>
                  <a:pt x="475" y="1587"/>
                </a:lnTo>
                <a:moveTo>
                  <a:pt x="2748" y="304"/>
                </a:moveTo>
                <a:lnTo>
                  <a:pt x="527" y="1587"/>
                </a:lnTo>
                <a:moveTo>
                  <a:pt x="2749" y="334"/>
                </a:moveTo>
                <a:lnTo>
                  <a:pt x="580" y="1587"/>
                </a:lnTo>
                <a:moveTo>
                  <a:pt x="2749" y="365"/>
                </a:moveTo>
                <a:lnTo>
                  <a:pt x="634" y="1587"/>
                </a:lnTo>
                <a:moveTo>
                  <a:pt x="2748" y="396"/>
                </a:moveTo>
                <a:lnTo>
                  <a:pt x="686" y="1587"/>
                </a:lnTo>
                <a:moveTo>
                  <a:pt x="2749" y="426"/>
                </a:moveTo>
                <a:lnTo>
                  <a:pt x="739" y="1587"/>
                </a:lnTo>
                <a:moveTo>
                  <a:pt x="2749" y="457"/>
                </a:moveTo>
                <a:lnTo>
                  <a:pt x="791" y="1587"/>
                </a:lnTo>
                <a:moveTo>
                  <a:pt x="2749" y="487"/>
                </a:moveTo>
                <a:lnTo>
                  <a:pt x="844" y="1587"/>
                </a:lnTo>
                <a:moveTo>
                  <a:pt x="2749" y="517"/>
                </a:moveTo>
                <a:lnTo>
                  <a:pt x="897" y="1587"/>
                </a:lnTo>
                <a:moveTo>
                  <a:pt x="2749" y="548"/>
                </a:moveTo>
                <a:lnTo>
                  <a:pt x="949" y="1587"/>
                </a:lnTo>
                <a:moveTo>
                  <a:pt x="2749" y="579"/>
                </a:moveTo>
                <a:lnTo>
                  <a:pt x="1002" y="1587"/>
                </a:lnTo>
                <a:moveTo>
                  <a:pt x="2749" y="609"/>
                </a:moveTo>
                <a:lnTo>
                  <a:pt x="1055" y="1587"/>
                </a:lnTo>
                <a:moveTo>
                  <a:pt x="2748" y="640"/>
                </a:moveTo>
                <a:lnTo>
                  <a:pt x="1108" y="1587"/>
                </a:lnTo>
                <a:moveTo>
                  <a:pt x="2748" y="671"/>
                </a:moveTo>
                <a:lnTo>
                  <a:pt x="1161" y="1587"/>
                </a:lnTo>
                <a:moveTo>
                  <a:pt x="2748" y="701"/>
                </a:moveTo>
                <a:lnTo>
                  <a:pt x="1213" y="1587"/>
                </a:lnTo>
                <a:moveTo>
                  <a:pt x="2749" y="731"/>
                </a:moveTo>
                <a:lnTo>
                  <a:pt x="1266" y="1587"/>
                </a:lnTo>
                <a:moveTo>
                  <a:pt x="2749" y="762"/>
                </a:moveTo>
                <a:lnTo>
                  <a:pt x="1320" y="1587"/>
                </a:lnTo>
                <a:moveTo>
                  <a:pt x="2749" y="792"/>
                </a:moveTo>
                <a:lnTo>
                  <a:pt x="1372" y="1587"/>
                </a:lnTo>
                <a:moveTo>
                  <a:pt x="2749" y="823"/>
                </a:moveTo>
                <a:lnTo>
                  <a:pt x="1425" y="1587"/>
                </a:lnTo>
                <a:moveTo>
                  <a:pt x="2749" y="854"/>
                </a:moveTo>
                <a:lnTo>
                  <a:pt x="1477" y="1587"/>
                </a:lnTo>
                <a:moveTo>
                  <a:pt x="2748" y="884"/>
                </a:moveTo>
                <a:lnTo>
                  <a:pt x="1530" y="1587"/>
                </a:lnTo>
                <a:moveTo>
                  <a:pt x="2748" y="914"/>
                </a:moveTo>
                <a:lnTo>
                  <a:pt x="1585" y="1587"/>
                </a:lnTo>
                <a:moveTo>
                  <a:pt x="2748" y="945"/>
                </a:moveTo>
                <a:lnTo>
                  <a:pt x="1636" y="1587"/>
                </a:lnTo>
                <a:moveTo>
                  <a:pt x="2748" y="975"/>
                </a:moveTo>
                <a:lnTo>
                  <a:pt x="1688" y="1587"/>
                </a:lnTo>
                <a:moveTo>
                  <a:pt x="2749" y="1006"/>
                </a:moveTo>
                <a:lnTo>
                  <a:pt x="1741" y="1587"/>
                </a:lnTo>
                <a:moveTo>
                  <a:pt x="2749" y="1036"/>
                </a:moveTo>
                <a:lnTo>
                  <a:pt x="1794" y="1587"/>
                </a:lnTo>
                <a:moveTo>
                  <a:pt x="1847" y="1587"/>
                </a:moveTo>
                <a:lnTo>
                  <a:pt x="2748" y="1067"/>
                </a:lnTo>
                <a:moveTo>
                  <a:pt x="1900" y="1587"/>
                </a:moveTo>
                <a:lnTo>
                  <a:pt x="2748" y="1097"/>
                </a:lnTo>
                <a:moveTo>
                  <a:pt x="1953" y="1587"/>
                </a:moveTo>
                <a:lnTo>
                  <a:pt x="2748" y="1128"/>
                </a:lnTo>
                <a:moveTo>
                  <a:pt x="2006" y="1587"/>
                </a:moveTo>
                <a:lnTo>
                  <a:pt x="2748" y="1158"/>
                </a:lnTo>
                <a:moveTo>
                  <a:pt x="2748" y="1189"/>
                </a:moveTo>
                <a:lnTo>
                  <a:pt x="2058" y="1587"/>
                </a:lnTo>
                <a:moveTo>
                  <a:pt x="2748" y="1220"/>
                </a:moveTo>
                <a:lnTo>
                  <a:pt x="2111" y="1587"/>
                </a:lnTo>
                <a:moveTo>
                  <a:pt x="2748" y="1250"/>
                </a:moveTo>
                <a:lnTo>
                  <a:pt x="2164" y="1587"/>
                </a:lnTo>
                <a:moveTo>
                  <a:pt x="2217" y="1587"/>
                </a:moveTo>
                <a:lnTo>
                  <a:pt x="2748" y="1281"/>
                </a:lnTo>
                <a:moveTo>
                  <a:pt x="2748" y="1311"/>
                </a:moveTo>
                <a:lnTo>
                  <a:pt x="2269" y="1587"/>
                </a:lnTo>
                <a:moveTo>
                  <a:pt x="2748" y="1341"/>
                </a:moveTo>
                <a:lnTo>
                  <a:pt x="2322" y="1587"/>
                </a:lnTo>
                <a:moveTo>
                  <a:pt x="2374" y="1587"/>
                </a:moveTo>
                <a:lnTo>
                  <a:pt x="2748" y="1372"/>
                </a:lnTo>
                <a:moveTo>
                  <a:pt x="2748" y="1403"/>
                </a:moveTo>
                <a:lnTo>
                  <a:pt x="2428" y="1587"/>
                </a:lnTo>
                <a:moveTo>
                  <a:pt x="2481" y="1587"/>
                </a:moveTo>
                <a:lnTo>
                  <a:pt x="2748" y="1433"/>
                </a:lnTo>
                <a:moveTo>
                  <a:pt x="2533" y="1587"/>
                </a:moveTo>
                <a:lnTo>
                  <a:pt x="2748" y="1464"/>
                </a:lnTo>
                <a:moveTo>
                  <a:pt x="2587" y="1587"/>
                </a:moveTo>
                <a:lnTo>
                  <a:pt x="2748" y="1494"/>
                </a:lnTo>
                <a:moveTo>
                  <a:pt x="2748" y="1524"/>
                </a:moveTo>
                <a:lnTo>
                  <a:pt x="2638" y="1587"/>
                </a:lnTo>
                <a:moveTo>
                  <a:pt x="2748" y="1555"/>
                </a:moveTo>
                <a:lnTo>
                  <a:pt x="2692" y="1587"/>
                </a:lnTo>
              </a:path>
            </a:pathLst>
          </a:custGeom>
          <a:noFill/>
          <a:ln w="6350" cap="flat">
            <a:solidFill>
              <a:schemeClr val="tx2">
                <a:lumMod val="20000"/>
                <a:lumOff val="80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pPr fontAlgn="auto">
              <a:spcBef>
                <a:spcPts val="0"/>
              </a:spcBef>
              <a:spcAft>
                <a:spcPts val="0"/>
              </a:spcAft>
              <a:defRPr/>
            </a:pPr>
            <a:endParaRPr lang="en-US" dirty="0">
              <a:latin typeface="+mn-lt"/>
              <a:ea typeface="+mn-ea"/>
              <a:cs typeface="+mn-cs"/>
            </a:endParaRPr>
          </a:p>
        </p:txBody>
      </p: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5011797"/>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Sidebar">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cap="all" baseline="0">
                <a:solidFill>
                  <a:srgbClr val="FFFFFF"/>
                </a:solidFill>
              </a:defRPr>
            </a:lvl1pPr>
          </a:lstStyle>
          <a:p>
            <a:pPr lvl="0"/>
            <a:r>
              <a:rPr lang="en-US" dirty="0"/>
              <a:t>Click to edit section title</a:t>
            </a:r>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2492834922"/>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Title and Content Sidebar">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cap="all" baseline="0">
                <a:solidFill>
                  <a:srgbClr val="FFFFFF"/>
                </a:solidFill>
              </a:defRPr>
            </a:lvl1pPr>
          </a:lstStyle>
          <a:p>
            <a:pPr lvl="0"/>
            <a:r>
              <a:rPr lang="en-US" dirty="0"/>
              <a:t>Click to edit section title</a:t>
            </a:r>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265946231"/>
      </p:ext>
    </p:extLst>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Title and Content Sidebar">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cap="all" baseline="0">
                <a:solidFill>
                  <a:srgbClr val="FFFFFF"/>
                </a:solidFill>
              </a:defRPr>
            </a:lvl1pPr>
          </a:lstStyle>
          <a:p>
            <a:pPr lvl="0"/>
            <a:r>
              <a:rPr lang="en-US" dirty="0"/>
              <a:t>Click to edit section title</a:t>
            </a:r>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4097541601"/>
      </p:ext>
    </p:extLst>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Title and Content Sidebar">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cap="all" baseline="0">
                <a:solidFill>
                  <a:srgbClr val="FFFFFF"/>
                </a:solidFill>
              </a:defRPr>
            </a:lvl1pPr>
          </a:lstStyle>
          <a:p>
            <a:pPr lvl="0"/>
            <a:r>
              <a:rPr lang="en-US" dirty="0"/>
              <a:t>Click to edit section title</a:t>
            </a:r>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156796272"/>
      </p:ext>
    </p:extLst>
  </p:cSld>
  <p:clrMapOvr>
    <a:masterClrMapping/>
  </p:clrMapOvr>
  <p:transition spd="med">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Title and Content Sidebar">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cap="all" baseline="0">
                <a:solidFill>
                  <a:srgbClr val="FFFFFF"/>
                </a:solidFill>
              </a:defRPr>
            </a:lvl1pPr>
          </a:lstStyle>
          <a:p>
            <a:pPr lvl="0"/>
            <a:r>
              <a:rPr lang="en-US" dirty="0"/>
              <a:t>Click to edit section title</a:t>
            </a:r>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899320194"/>
      </p:ext>
    </p:extLst>
  </p:cSld>
  <p:clrMapOvr>
    <a:masterClrMapping/>
  </p:clrMapOvr>
  <p:transition spd="med">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_Title and Content Sidebar">
    <p:spTree>
      <p:nvGrpSpPr>
        <p:cNvPr id="1" name=""/>
        <p:cNvGrpSpPr/>
        <p:nvPr/>
      </p:nvGrpSpPr>
      <p:grpSpPr>
        <a:xfrm>
          <a:off x="0" y="0"/>
          <a:ext cx="0" cy="0"/>
          <a:chOff x="0" y="0"/>
          <a:chExt cx="0" cy="0"/>
        </a:xfrm>
      </p:grpSpPr>
      <p:sp>
        <p:nvSpPr>
          <p:cNvPr id="5" name="Rectangle 4"/>
          <p:cNvSpPr/>
          <p:nvPr/>
        </p:nvSpPr>
        <p:spPr>
          <a:xfrm>
            <a:off x="0" y="0"/>
            <a:ext cx="1739900" cy="4859338"/>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cxnSp>
        <p:nvCxnSpPr>
          <p:cNvPr id="6" name="Straight Connector 5"/>
          <p:cNvCxnSpPr/>
          <p:nvPr/>
        </p:nvCxnSpPr>
        <p:spPr>
          <a:xfrm>
            <a:off x="0" y="4852988"/>
            <a:ext cx="9144000" cy="0"/>
          </a:xfrm>
          <a:prstGeom prst="line">
            <a:avLst/>
          </a:prstGeom>
          <a:ln w="6350" cap="rnd">
            <a:solidFill>
              <a:schemeClr val="bg1"/>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2023887" y="436880"/>
            <a:ext cx="6126480" cy="822960"/>
          </a:xfrm>
        </p:spPr>
        <p:txBody>
          <a:bodyPr rtlCol="0" anchor="t">
            <a:noAutofit/>
          </a:bodyPr>
          <a:lstStyle>
            <a:lvl1pPr>
              <a:defRPr lang="en-US" dirty="0"/>
            </a:lvl1pPr>
          </a:lstStyle>
          <a:p>
            <a:pPr lvl="0"/>
            <a:r>
              <a:rPr lang="en-US"/>
              <a:t>Click to edit Master title style</a:t>
            </a:r>
            <a:endParaRPr lang="en-US" dirty="0"/>
          </a:p>
        </p:txBody>
      </p:sp>
      <p:sp>
        <p:nvSpPr>
          <p:cNvPr id="3" name="Content Placeholder 2"/>
          <p:cNvSpPr>
            <a:spLocks noGrp="1"/>
          </p:cNvSpPr>
          <p:nvPr>
            <p:ph idx="1"/>
          </p:nvPr>
        </p:nvSpPr>
        <p:spPr>
          <a:xfrm>
            <a:off x="2023887" y="1200151"/>
            <a:ext cx="6126480" cy="339447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Text Placeholder 13"/>
          <p:cNvSpPr>
            <a:spLocks noGrp="1"/>
          </p:cNvSpPr>
          <p:nvPr>
            <p:ph type="body" sz="quarter" idx="12" hasCustomPrompt="1"/>
          </p:nvPr>
        </p:nvSpPr>
        <p:spPr>
          <a:xfrm>
            <a:off x="131598" y="104140"/>
            <a:ext cx="1466850" cy="822960"/>
          </a:xfrm>
        </p:spPr>
        <p:txBody>
          <a:bodyPr/>
          <a:lstStyle>
            <a:lvl1pPr marL="0" indent="0" algn="ctr">
              <a:buNone/>
              <a:defRPr sz="1100" b="1" cap="all" baseline="0">
                <a:solidFill>
                  <a:srgbClr val="FFFFFF"/>
                </a:solidFill>
              </a:defRPr>
            </a:lvl1pPr>
          </a:lstStyle>
          <a:p>
            <a:pPr lvl="0"/>
            <a:r>
              <a:rPr lang="en-US" dirty="0"/>
              <a:t>Click to edit section title</a:t>
            </a:r>
          </a:p>
        </p:txBody>
      </p:sp>
      <p:sp>
        <p:nvSpPr>
          <p:cNvPr id="8" name="Subtitle 2"/>
          <p:cNvSpPr>
            <a:spLocks noGrp="1"/>
          </p:cNvSpPr>
          <p:nvPr>
            <p:ph type="subTitle" idx="14" hasCustomPrompt="1"/>
          </p:nvPr>
        </p:nvSpPr>
        <p:spPr>
          <a:xfrm>
            <a:off x="2020570" y="81280"/>
            <a:ext cx="5416550" cy="375920"/>
          </a:xfrm>
        </p:spPr>
        <p:txBody>
          <a:bodyPr anchor="b"/>
          <a:lstStyle>
            <a:lvl1pPr marL="0" indent="0" algn="l">
              <a:buNone/>
              <a:defRPr sz="1400" b="0" cap="all"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INSERT PERSONA</a:t>
            </a:r>
          </a:p>
        </p:txBody>
      </p:sp>
    </p:spTree>
    <p:extLst>
      <p:ext uri="{BB962C8B-B14F-4D97-AF65-F5344CB8AC3E}">
        <p14:creationId xmlns:p14="http://schemas.microsoft.com/office/powerpoint/2010/main" val="3717015284"/>
      </p:ext>
    </p:extLst>
  </p:cSld>
  <p:clrMapOvr>
    <a:masterClrMapping/>
  </p:clrMapOvr>
  <p:transition spd="med">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385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81550" y="1200151"/>
            <a:ext cx="4038600" cy="3394472"/>
          </a:xfrm>
        </p:spPr>
        <p:txBody>
          <a:bodyPr>
            <a:normAutofit/>
          </a:bodyPr>
          <a:lstStyle>
            <a:lvl1pPr>
              <a:defRPr sz="2000"/>
            </a:lvl1pPr>
            <a:lvl2pPr>
              <a:defRPr sz="18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068314106"/>
      </p:ext>
    </p:extLst>
  </p:cSld>
  <p:clrMapOvr>
    <a:masterClrMapping/>
  </p:clrMapOvr>
  <p:transition spd="med">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23850" y="1200149"/>
            <a:ext cx="4040188" cy="431007"/>
          </a:xfrm>
        </p:spPr>
        <p:txBody>
          <a:bodyPr>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323850" y="1631156"/>
            <a:ext cx="4040188"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78375" y="1200149"/>
            <a:ext cx="4041775" cy="431007"/>
          </a:xfrm>
        </p:spPr>
        <p:txBody>
          <a:bodyPr>
            <a:noAutofit/>
          </a:bodyPr>
          <a:lstStyle>
            <a:lvl1pPr marL="0" indent="0">
              <a:buNone/>
              <a:defRPr sz="16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778375" y="1631156"/>
            <a:ext cx="4041775" cy="2963466"/>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itle 1"/>
          <p:cNvSpPr>
            <a:spLocks noGrp="1"/>
          </p:cNvSpPr>
          <p:nvPr>
            <p:ph type="title"/>
          </p:nvPr>
        </p:nvSpPr>
        <p:spPr>
          <a:xfrm>
            <a:off x="323850" y="92075"/>
            <a:ext cx="8496300" cy="822325"/>
          </a:xfrm>
        </p:spPr>
        <p:txBody>
          <a:bodyPr/>
          <a:lstStyle/>
          <a:p>
            <a:r>
              <a:rPr lang="en-US"/>
              <a:t>Click to edit Master title style</a:t>
            </a:r>
          </a:p>
        </p:txBody>
      </p:sp>
    </p:spTree>
    <p:extLst>
      <p:ext uri="{BB962C8B-B14F-4D97-AF65-F5344CB8AC3E}">
        <p14:creationId xmlns:p14="http://schemas.microsoft.com/office/powerpoint/2010/main" val="2925963678"/>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2">
    <p:spTree>
      <p:nvGrpSpPr>
        <p:cNvPr id="1" name=""/>
        <p:cNvGrpSpPr/>
        <p:nvPr/>
      </p:nvGrpSpPr>
      <p:grpSpPr>
        <a:xfrm>
          <a:off x="0" y="0"/>
          <a:ext cx="0" cy="0"/>
          <a:chOff x="0" y="0"/>
          <a:chExt cx="0" cy="0"/>
        </a:xfrm>
      </p:grpSpPr>
      <p:pic>
        <p:nvPicPr>
          <p:cNvPr id="4" name="Picture 2" descr="D:\Working\Kronos\17284 Kronos Template Refresh\powerpoint\media\subscription\iStock_000081483227_Lar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323850" y="0"/>
            <a:ext cx="882015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3224 w 3224"/>
                <a:gd name="T1" fmla="*/ 3249 h 3249"/>
                <a:gd name="T2" fmla="*/ 0 w 3224"/>
                <a:gd name="T3" fmla="*/ 3249 h 3249"/>
                <a:gd name="T4" fmla="*/ 0 w 3224"/>
                <a:gd name="T5" fmla="*/ 0 h 3249"/>
                <a:gd name="T6" fmla="*/ 1347 w 3224"/>
                <a:gd name="T7" fmla="*/ 0 h 3249"/>
                <a:gd name="T8" fmla="*/ 3224 w 3224"/>
                <a:gd name="T9" fmla="*/ 3249 h 3249"/>
              </a:gdLst>
              <a:ahLst/>
              <a:cxnLst>
                <a:cxn ang="0">
                  <a:pos x="T0" y="T1"/>
                </a:cxn>
                <a:cxn ang="0">
                  <a:pos x="T2" y="T3"/>
                </a:cxn>
                <a:cxn ang="0">
                  <a:pos x="T4" y="T5"/>
                </a:cxn>
                <a:cxn ang="0">
                  <a:pos x="T6" y="T7"/>
                </a:cxn>
                <a:cxn ang="0">
                  <a:pos x="T8" y="T9"/>
                </a:cxn>
              </a:cxnLst>
              <a:rect l="0" t="0" r="r" b="b"/>
              <a:pathLst>
                <a:path w="3224" h="3249">
                  <a:moveTo>
                    <a:pt x="3224" y="3249"/>
                  </a:moveTo>
                  <a:lnTo>
                    <a:pt x="0" y="3249"/>
                  </a:lnTo>
                  <a:lnTo>
                    <a:pt x="0" y="0"/>
                  </a:lnTo>
                  <a:lnTo>
                    <a:pt x="1347" y="0"/>
                  </a:lnTo>
                  <a:lnTo>
                    <a:pt x="3224" y="32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a:latin typeface="+mn-lt"/>
                <a:ea typeface="+mn-ea"/>
                <a:cs typeface="+mn-cs"/>
              </a:endParaRPr>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userDrawn="1"/>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49" y="2574925"/>
            <a:ext cx="3840480"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301752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20" name="TextBox 19"/>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22" name="TextBox 21"/>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3" name="TextBox 22"/>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5" name="TextBox 24"/>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br>
              <a:rPr lang="en-US" sz="1200" kern="1200" dirty="0">
                <a:solidFill>
                  <a:schemeClr val="tx2">
                    <a:lumMod val="50000"/>
                  </a:schemeClr>
                </a:solidFill>
                <a:latin typeface="Arial" charset="0"/>
                <a:ea typeface="ＭＳ Ｐゴシック" charset="0"/>
                <a:cs typeface="Arial" charset="0"/>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7" name="Text Placeholder 28"/>
          <p:cNvSpPr>
            <a:spLocks noGrp="1"/>
          </p:cNvSpPr>
          <p:nvPr>
            <p:ph type="body" sz="quarter" idx="10" hasCustomPrompt="1"/>
          </p:nvPr>
        </p:nvSpPr>
        <p:spPr>
          <a:xfrm>
            <a:off x="320675" y="4403725"/>
            <a:ext cx="4251325" cy="457200"/>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2304120720"/>
      </p:ext>
    </p:extLst>
  </p:cSld>
  <p:clrMapOvr>
    <a:masterClrMapping/>
  </p:clrMapOvr>
  <p:transition spd="med">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051441190"/>
      </p:ext>
    </p:extLst>
  </p:cSld>
  <p:clrMapOvr>
    <a:masterClrMapping/>
  </p:clrMapOvr>
  <p:transition spd="med">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Dark">
    <p:spTree>
      <p:nvGrpSpPr>
        <p:cNvPr id="1" name=""/>
        <p:cNvGrpSpPr/>
        <p:nvPr/>
      </p:nvGrpSpPr>
      <p:grpSpPr>
        <a:xfrm>
          <a:off x="0" y="0"/>
          <a:ext cx="0" cy="0"/>
          <a:chOff x="0" y="0"/>
          <a:chExt cx="0" cy="0"/>
        </a:xfrm>
      </p:grpSpPr>
      <p:sp>
        <p:nvSpPr>
          <p:cNvPr id="3" name="Rectangle 2"/>
          <p:cNvSpPr/>
          <p:nvPr/>
        </p:nvSpPr>
        <p:spPr>
          <a:xfrm>
            <a:off x="0" y="1201738"/>
            <a:ext cx="9144000" cy="36576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p:txBody>
          <a:bodyPr/>
          <a:lstStyle/>
          <a:p>
            <a:r>
              <a:rPr lang="en-US"/>
              <a:t>Click to edit Master title style</a:t>
            </a:r>
            <a:endParaRPr lang="en-US" dirty="0"/>
          </a:p>
        </p:txBody>
      </p:sp>
      <p:grpSp>
        <p:nvGrpSpPr>
          <p:cNvPr id="6" name="Group 5"/>
          <p:cNvGrpSpPr/>
          <p:nvPr userDrawn="1"/>
        </p:nvGrpSpPr>
        <p:grpSpPr>
          <a:xfrm>
            <a:off x="9226063" y="1203028"/>
            <a:ext cx="1295400" cy="2857705"/>
            <a:chOff x="-1363663" y="2110363"/>
            <a:chExt cx="1295400" cy="2857705"/>
          </a:xfrm>
        </p:grpSpPr>
        <p:sp>
          <p:nvSpPr>
            <p:cNvPr id="7" name="TextBox 6"/>
            <p:cNvSpPr txBox="1"/>
            <p:nvPr userDrawn="1"/>
          </p:nvSpPr>
          <p:spPr>
            <a:xfrm>
              <a:off x="-1363663" y="2110363"/>
              <a:ext cx="1295400" cy="285770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dirty="0">
                <a:solidFill>
                  <a:schemeClr val="tx2">
                    <a:lumMod val="50000"/>
                  </a:schemeClr>
                </a:solidFill>
                <a:latin typeface="Arial" charset="0"/>
                <a:ea typeface="ＭＳ Ｐゴシック" charset="0"/>
                <a:cs typeface="Arial" charset="0"/>
              </a:endParaRPr>
            </a:p>
          </p:txBody>
        </p:sp>
        <p:pic>
          <p:nvPicPr>
            <p:cNvPr id="8" name="Picture 7"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9" name="Rectangle 8"/>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4083309492"/>
      </p:ext>
    </p:extLst>
  </p:cSld>
  <p:clrMapOvr>
    <a:masterClrMapping/>
  </p:clrMapOvr>
  <p:transition spd="med">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Success Criteria">
    <p:spTree>
      <p:nvGrpSpPr>
        <p:cNvPr id="1" name=""/>
        <p:cNvGrpSpPr/>
        <p:nvPr/>
      </p:nvGrpSpPr>
      <p:grpSpPr>
        <a:xfrm>
          <a:off x="0" y="0"/>
          <a:ext cx="0" cy="0"/>
          <a:chOff x="0" y="0"/>
          <a:chExt cx="0" cy="0"/>
        </a:xfrm>
      </p:grpSpPr>
      <p:sp>
        <p:nvSpPr>
          <p:cNvPr id="3" name="Rectangle 2"/>
          <p:cNvSpPr/>
          <p:nvPr/>
        </p:nvSpPr>
        <p:spPr>
          <a:xfrm>
            <a:off x="0" y="3262313"/>
            <a:ext cx="9144000" cy="188118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2B00B4F1-C255-472B-8629-4F749E0623C3}" type="datetime4">
              <a:rPr lang="en-US" smtClean="0">
                <a:solidFill>
                  <a:schemeClr val="bg1">
                    <a:alpha val="50000"/>
                  </a:schemeClr>
                </a:solidFill>
                <a:latin typeface="+mn-lt"/>
                <a:ea typeface="+mn-ea"/>
                <a:cs typeface="+mn-cs"/>
              </a:rPr>
              <a:pPr algn="r" fontAlgn="auto">
                <a:spcAft>
                  <a:spcPts val="0"/>
                </a:spcAft>
                <a:defRPr/>
              </a:pPr>
              <a:t>February 28, 2020</a:t>
            </a:fld>
            <a:r>
              <a:rPr lang="en-US" dirty="0">
                <a:solidFill>
                  <a:schemeClr val="bg1">
                    <a:alpha val="50000"/>
                  </a:schemeClr>
                </a:solidFill>
                <a:latin typeface="+mn-lt"/>
                <a:ea typeface="+mn-ea"/>
                <a:cs typeface="+mn-cs"/>
              </a:rPr>
              <a:t>  │</a:t>
            </a:r>
          </a:p>
        </p:txBody>
      </p:sp>
      <p:sp>
        <p:nvSpPr>
          <p:cNvPr id="2" name="Title 1"/>
          <p:cNvSpPr>
            <a:spLocks noGrp="1"/>
          </p:cNvSpPr>
          <p:nvPr>
            <p:ph type="title"/>
          </p:nvPr>
        </p:nvSpPr>
        <p:spPr/>
        <p:txBody>
          <a:bodyPr/>
          <a:lstStyle/>
          <a:p>
            <a:r>
              <a:rPr lang="en-US"/>
              <a:t>Click to edit Master title style</a:t>
            </a:r>
            <a:endParaRPr lang="en-US" dirty="0"/>
          </a:p>
        </p:txBody>
      </p:sp>
      <p:sp>
        <p:nvSpPr>
          <p:cNvPr id="7" name="TextBox 6"/>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63088732"/>
      </p:ext>
    </p:extLst>
  </p:cSld>
  <p:clrMapOvr>
    <a:masterClrMapping/>
  </p:clrMapOvr>
  <p:transition spd="med">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037193"/>
      </p:ext>
    </p:extLst>
  </p:cSld>
  <p:clrMapOvr>
    <a:masterClrMapping/>
  </p:clrMapOvr>
  <p:transition spd="med">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lor Bars Orange">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2"/>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February 28, 2020</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marL="0" indent="0">
              <a:buNone/>
              <a:defRPr lang="en-US" sz="1600" b="1" cap="all" baseline="0" dirty="0" smtClean="0"/>
            </a:lvl1pPr>
          </a:lstStyle>
          <a:p>
            <a:pPr lvl="0"/>
            <a:r>
              <a:rPr lang="en-US"/>
              <a:t>Edit Master text styles</a:t>
            </a:r>
          </a:p>
        </p:txBody>
      </p:sp>
      <p:grpSp>
        <p:nvGrpSpPr>
          <p:cNvPr id="11" name="Group 10"/>
          <p:cNvGrpSpPr/>
          <p:nvPr userDrawn="1"/>
        </p:nvGrpSpPr>
        <p:grpSpPr>
          <a:xfrm>
            <a:off x="-1402480" y="0"/>
            <a:ext cx="1295400" cy="3422475"/>
            <a:chOff x="-1363663" y="2110363"/>
            <a:chExt cx="1295400" cy="3422475"/>
          </a:xfrm>
        </p:grpSpPr>
        <p:sp>
          <p:nvSpPr>
            <p:cNvPr id="12" name="TextBox 11"/>
            <p:cNvSpPr txBox="1"/>
            <p:nvPr userDrawn="1"/>
          </p:nvSpPr>
          <p:spPr>
            <a:xfrm>
              <a:off x="-1363663" y="2110363"/>
              <a:ext cx="1295400" cy="342247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b="1" kern="1200" dirty="0">
                  <a:solidFill>
                    <a:schemeClr val="tx2">
                      <a:lumMod val="50000"/>
                    </a:schemeClr>
                  </a:solidFill>
                  <a:latin typeface="Arial" charset="0"/>
                  <a:ea typeface="ＭＳ Ｐゴシック" charset="0"/>
                  <a:cs typeface="Arial" charset="0"/>
                </a:rPr>
                <a:t>CHANGE</a:t>
              </a:r>
              <a:r>
                <a:rPr lang="en-US" sz="1200" b="1" kern="1200" baseline="0" dirty="0">
                  <a:solidFill>
                    <a:schemeClr val="tx2">
                      <a:lumMod val="50000"/>
                    </a:schemeClr>
                  </a:solidFill>
                  <a:latin typeface="Arial" charset="0"/>
                  <a:ea typeface="ＭＳ Ｐゴシック" charset="0"/>
                  <a:cs typeface="Arial" charset="0"/>
                </a:rPr>
                <a:t> </a:t>
              </a:r>
              <a:br>
                <a:rPr lang="en-US" sz="1200" b="1" kern="1200" baseline="0" dirty="0">
                  <a:solidFill>
                    <a:schemeClr val="tx2">
                      <a:lumMod val="50000"/>
                    </a:schemeClr>
                  </a:solidFill>
                  <a:latin typeface="Arial" charset="0"/>
                  <a:ea typeface="ＭＳ Ｐゴシック" charset="0"/>
                  <a:cs typeface="Arial" charset="0"/>
                </a:rPr>
              </a:br>
              <a:r>
                <a:rPr lang="en-US" sz="1200" b="1" kern="1200" baseline="0" dirty="0">
                  <a:solidFill>
                    <a:schemeClr val="tx2">
                      <a:lumMod val="50000"/>
                    </a:schemeClr>
                  </a:solidFill>
                  <a:latin typeface="Arial" charset="0"/>
                  <a:ea typeface="ＭＳ Ｐゴシック" charset="0"/>
                  <a:cs typeface="Arial" charset="0"/>
                </a:rPr>
                <a:t>TOP AND BOTTOM</a:t>
              </a:r>
              <a:endParaRPr lang="en-US" sz="1200" b="1" kern="1200" dirty="0">
                <a:solidFill>
                  <a:schemeClr val="tx2">
                    <a:lumMod val="50000"/>
                  </a:schemeClr>
                </a:solidFill>
                <a:latin typeface="Arial" charset="0"/>
                <a:ea typeface="ＭＳ Ｐゴシック" charset="0"/>
                <a:cs typeface="Arial" charset="0"/>
              </a:endParaRPr>
            </a:p>
          </p:txBody>
        </p:sp>
        <p:pic>
          <p:nvPicPr>
            <p:cNvPr id="13" name="Picture 12"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4" name="Rectangle 13"/>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2278089620"/>
      </p:ext>
    </p:extLst>
  </p:cSld>
  <p:clrMapOvr>
    <a:masterClrMapping/>
  </p:clrMapOvr>
  <p:transition spd="med">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lor Bars Blue">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3"/>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February 28, 2020</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marL="0" indent="0">
              <a:buNone/>
              <a:defRPr lang="en-US" sz="1600" b="1" cap="all" baseline="0" dirty="0" smtClean="0"/>
            </a:lvl1pPr>
          </a:lstStyle>
          <a:p>
            <a:pPr lvl="0"/>
            <a:r>
              <a:rPr lang="en-US"/>
              <a:t>Edit Master text styles</a:t>
            </a:r>
          </a:p>
        </p:txBody>
      </p:sp>
      <p:grpSp>
        <p:nvGrpSpPr>
          <p:cNvPr id="11" name="Group 10"/>
          <p:cNvGrpSpPr/>
          <p:nvPr userDrawn="1"/>
        </p:nvGrpSpPr>
        <p:grpSpPr>
          <a:xfrm>
            <a:off x="-1402480" y="0"/>
            <a:ext cx="1295400" cy="3422475"/>
            <a:chOff x="-1363663" y="2110363"/>
            <a:chExt cx="1295400" cy="3422475"/>
          </a:xfrm>
        </p:grpSpPr>
        <p:sp>
          <p:nvSpPr>
            <p:cNvPr id="12" name="TextBox 11"/>
            <p:cNvSpPr txBox="1"/>
            <p:nvPr userDrawn="1"/>
          </p:nvSpPr>
          <p:spPr>
            <a:xfrm>
              <a:off x="-1363663" y="2110363"/>
              <a:ext cx="1295400" cy="342247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b="1" kern="1200" dirty="0">
                  <a:solidFill>
                    <a:schemeClr val="tx2">
                      <a:lumMod val="50000"/>
                    </a:schemeClr>
                  </a:solidFill>
                  <a:latin typeface="Arial" charset="0"/>
                  <a:ea typeface="ＭＳ Ｐゴシック" charset="0"/>
                  <a:cs typeface="Arial" charset="0"/>
                </a:rPr>
                <a:t>CHANGE</a:t>
              </a:r>
              <a:r>
                <a:rPr lang="en-US" sz="1200" b="1" kern="1200" baseline="0" dirty="0">
                  <a:solidFill>
                    <a:schemeClr val="tx2">
                      <a:lumMod val="50000"/>
                    </a:schemeClr>
                  </a:solidFill>
                  <a:latin typeface="Arial" charset="0"/>
                  <a:ea typeface="ＭＳ Ｐゴシック" charset="0"/>
                  <a:cs typeface="Arial" charset="0"/>
                </a:rPr>
                <a:t> </a:t>
              </a:r>
              <a:br>
                <a:rPr lang="en-US" sz="1200" b="1" kern="1200" baseline="0" dirty="0">
                  <a:solidFill>
                    <a:schemeClr val="tx2">
                      <a:lumMod val="50000"/>
                    </a:schemeClr>
                  </a:solidFill>
                  <a:latin typeface="Arial" charset="0"/>
                  <a:ea typeface="ＭＳ Ｐゴシック" charset="0"/>
                  <a:cs typeface="Arial" charset="0"/>
                </a:rPr>
              </a:br>
              <a:r>
                <a:rPr lang="en-US" sz="1200" b="1" kern="1200" baseline="0" dirty="0">
                  <a:solidFill>
                    <a:schemeClr val="tx2">
                      <a:lumMod val="50000"/>
                    </a:schemeClr>
                  </a:solidFill>
                  <a:latin typeface="Arial" charset="0"/>
                  <a:ea typeface="ＭＳ Ｐゴシック" charset="0"/>
                  <a:cs typeface="Arial" charset="0"/>
                </a:rPr>
                <a:t>TOP AND BOTTOM</a:t>
              </a:r>
              <a:endParaRPr lang="en-US" sz="1200" b="1" kern="1200" dirty="0">
                <a:solidFill>
                  <a:schemeClr val="tx2">
                    <a:lumMod val="50000"/>
                  </a:schemeClr>
                </a:solidFill>
                <a:latin typeface="Arial" charset="0"/>
                <a:ea typeface="ＭＳ Ｐゴシック" charset="0"/>
                <a:cs typeface="Arial" charset="0"/>
              </a:endParaRPr>
            </a:p>
          </p:txBody>
        </p:sp>
        <p:pic>
          <p:nvPicPr>
            <p:cNvPr id="13" name="Picture 12"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4" name="Rectangle 13"/>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3517977899"/>
      </p:ext>
    </p:extLst>
  </p:cSld>
  <p:clrMapOvr>
    <a:masterClrMapping/>
  </p:clrMapOvr>
  <p:transition spd="med">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lor Bars Yellow">
    <p:spTree>
      <p:nvGrpSpPr>
        <p:cNvPr id="1" name=""/>
        <p:cNvGrpSpPr/>
        <p:nvPr/>
      </p:nvGrpSpPr>
      <p:grpSpPr>
        <a:xfrm>
          <a:off x="0" y="0"/>
          <a:ext cx="0" cy="0"/>
          <a:chOff x="0" y="0"/>
          <a:chExt cx="0" cy="0"/>
        </a:xfrm>
      </p:grpSpPr>
      <p:grpSp>
        <p:nvGrpSpPr>
          <p:cNvPr id="2" name="Group 1"/>
          <p:cNvGrpSpPr/>
          <p:nvPr userDrawn="1"/>
        </p:nvGrpSpPr>
        <p:grpSpPr>
          <a:xfrm>
            <a:off x="0" y="0"/>
            <a:ext cx="9144000" cy="5143500"/>
            <a:chOff x="0" y="0"/>
            <a:chExt cx="9144000" cy="5143500"/>
          </a:xfrm>
          <a:solidFill>
            <a:schemeClr val="accent6"/>
          </a:solidFill>
        </p:grpSpPr>
        <p:sp>
          <p:nvSpPr>
            <p:cNvPr id="4" name="Rectangle 3"/>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6"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February 28, 2020</a:t>
            </a:fld>
            <a:r>
              <a:rPr lang="en-US" dirty="0">
                <a:solidFill>
                  <a:schemeClr val="bg1">
                    <a:alpha val="50000"/>
                  </a:schemeClr>
                </a:solidFill>
                <a:latin typeface="+mn-lt"/>
                <a:ea typeface="+mn-ea"/>
                <a:cs typeface="+mn-cs"/>
              </a:rPr>
              <a:t>  │</a:t>
            </a:r>
          </a:p>
        </p:txBody>
      </p:sp>
      <p:sp>
        <p:nvSpPr>
          <p:cNvPr id="7"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8" name="Text Placeholder 2"/>
          <p:cNvSpPr>
            <a:spLocks noGrp="1"/>
          </p:cNvSpPr>
          <p:nvPr>
            <p:ph type="body" idx="1"/>
          </p:nvPr>
        </p:nvSpPr>
        <p:spPr>
          <a:xfrm>
            <a:off x="638175" y="1493520"/>
            <a:ext cx="2598420" cy="548640"/>
          </a:xfrm>
        </p:spPr>
        <p:txBody>
          <a:bodyPr rtlCol="0" anchor="b">
            <a:noAutofit/>
          </a:bodyPr>
          <a:lstStyle>
            <a:lvl1pPr marL="0" indent="0">
              <a:buNone/>
              <a:defRPr lang="en-US" sz="1600" b="1" cap="all" baseline="0" dirty="0" smtClean="0"/>
            </a:lvl1pPr>
          </a:lstStyle>
          <a:p>
            <a:pPr lvl="0"/>
            <a:r>
              <a:rPr lang="en-US"/>
              <a:t>Edit Master text styles</a:t>
            </a:r>
          </a:p>
        </p:txBody>
      </p:sp>
      <p:grpSp>
        <p:nvGrpSpPr>
          <p:cNvPr id="11" name="Group 10"/>
          <p:cNvGrpSpPr/>
          <p:nvPr userDrawn="1"/>
        </p:nvGrpSpPr>
        <p:grpSpPr>
          <a:xfrm>
            <a:off x="-1402480" y="0"/>
            <a:ext cx="1295400" cy="3422475"/>
            <a:chOff x="-1363663" y="2110363"/>
            <a:chExt cx="1295400" cy="3422475"/>
          </a:xfrm>
        </p:grpSpPr>
        <p:sp>
          <p:nvSpPr>
            <p:cNvPr id="12" name="TextBox 11"/>
            <p:cNvSpPr txBox="1"/>
            <p:nvPr userDrawn="1"/>
          </p:nvSpPr>
          <p:spPr>
            <a:xfrm>
              <a:off x="-1363663" y="2110363"/>
              <a:ext cx="1295400" cy="342247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b="1" kern="1200" dirty="0">
                  <a:solidFill>
                    <a:schemeClr val="tx2">
                      <a:lumMod val="50000"/>
                    </a:schemeClr>
                  </a:solidFill>
                  <a:latin typeface="Arial" charset="0"/>
                  <a:ea typeface="ＭＳ Ｐゴシック" charset="0"/>
                  <a:cs typeface="Arial" charset="0"/>
                </a:rPr>
                <a:t>CHANGE</a:t>
              </a:r>
              <a:r>
                <a:rPr lang="en-US" sz="1200" b="1" kern="1200" baseline="0" dirty="0">
                  <a:solidFill>
                    <a:schemeClr val="tx2">
                      <a:lumMod val="50000"/>
                    </a:schemeClr>
                  </a:solidFill>
                  <a:latin typeface="Arial" charset="0"/>
                  <a:ea typeface="ＭＳ Ｐゴシック" charset="0"/>
                  <a:cs typeface="Arial" charset="0"/>
                </a:rPr>
                <a:t> </a:t>
              </a:r>
              <a:br>
                <a:rPr lang="en-US" sz="1200" b="1" kern="1200" baseline="0" dirty="0">
                  <a:solidFill>
                    <a:schemeClr val="tx2">
                      <a:lumMod val="50000"/>
                    </a:schemeClr>
                  </a:solidFill>
                  <a:latin typeface="Arial" charset="0"/>
                  <a:ea typeface="ＭＳ Ｐゴシック" charset="0"/>
                  <a:cs typeface="Arial" charset="0"/>
                </a:rPr>
              </a:br>
              <a:r>
                <a:rPr lang="en-US" sz="1200" b="1" kern="1200" baseline="0" dirty="0">
                  <a:solidFill>
                    <a:schemeClr val="tx2">
                      <a:lumMod val="50000"/>
                    </a:schemeClr>
                  </a:solidFill>
                  <a:latin typeface="Arial" charset="0"/>
                  <a:ea typeface="ＭＳ Ｐゴシック" charset="0"/>
                  <a:cs typeface="Arial" charset="0"/>
                </a:rPr>
                <a:t>TOP AND BOTTOM</a:t>
              </a:r>
              <a:endParaRPr lang="en-US" sz="1200" b="1" kern="1200" dirty="0">
                <a:solidFill>
                  <a:schemeClr val="tx2">
                    <a:lumMod val="50000"/>
                  </a:schemeClr>
                </a:solidFill>
                <a:latin typeface="Arial" charset="0"/>
                <a:ea typeface="ＭＳ Ｐゴシック" charset="0"/>
                <a:cs typeface="Arial" charset="0"/>
              </a:endParaRPr>
            </a:p>
          </p:txBody>
        </p:sp>
        <p:pic>
          <p:nvPicPr>
            <p:cNvPr id="13" name="Picture 12"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4" name="Rectangle 13"/>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5" name="TextBox 14"/>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3517977899"/>
      </p:ext>
    </p:extLst>
  </p:cSld>
  <p:clrMapOvr>
    <a:masterClrMapping/>
  </p:clrMapOvr>
  <p:transition spd="med">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lor Bars Green">
    <p:spTree>
      <p:nvGrpSpPr>
        <p:cNvPr id="1" name=""/>
        <p:cNvGrpSpPr/>
        <p:nvPr/>
      </p:nvGrpSpPr>
      <p:grpSpPr>
        <a:xfrm>
          <a:off x="0" y="0"/>
          <a:ext cx="0" cy="0"/>
          <a:chOff x="0" y="0"/>
          <a:chExt cx="0" cy="0"/>
        </a:xfrm>
      </p:grpSpPr>
      <p:grpSp>
        <p:nvGrpSpPr>
          <p:cNvPr id="4" name="Group 3"/>
          <p:cNvGrpSpPr/>
          <p:nvPr userDrawn="1"/>
        </p:nvGrpSpPr>
        <p:grpSpPr>
          <a:xfrm>
            <a:off x="0" y="0"/>
            <a:ext cx="9144000" cy="5143500"/>
            <a:chOff x="0" y="0"/>
            <a:chExt cx="9144000" cy="5143500"/>
          </a:xfrm>
          <a:solidFill>
            <a:schemeClr val="accent4"/>
          </a:solidFill>
        </p:grpSpPr>
        <p:sp>
          <p:nvSpPr>
            <p:cNvPr id="5" name="Rectangle 4"/>
            <p:cNvSpPr/>
            <p:nvPr/>
          </p:nvSpPr>
          <p:spPr>
            <a:xfrm>
              <a:off x="0" y="4165600"/>
              <a:ext cx="9144000" cy="977900"/>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Rectangle 5"/>
            <p:cNvSpPr/>
            <p:nvPr/>
          </p:nvSpPr>
          <p:spPr>
            <a:xfrm>
              <a:off x="0" y="0"/>
              <a:ext cx="9144000" cy="549275"/>
            </a:xfrm>
            <a:prstGeom prst="rect">
              <a:avLst/>
            </a:prstGeom>
            <a:grp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sp>
        <p:nvSpPr>
          <p:cNvPr id="7" name="Freeform 7"/>
          <p:cNvSpPr>
            <a:spLocks noEditPoints="1"/>
          </p:cNvSpPr>
          <p:nvPr userDrawn="1"/>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Footer Placeholder 4"/>
          <p:cNvSpPr txBox="1">
            <a:spLocks/>
          </p:cNvSpPr>
          <p:nvPr userDrawn="1"/>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B27EFB52-459F-44DA-879A-909C42215569}" type="datetime4">
              <a:rPr lang="en-US" smtClean="0">
                <a:solidFill>
                  <a:schemeClr val="bg1">
                    <a:alpha val="50000"/>
                  </a:schemeClr>
                </a:solidFill>
                <a:latin typeface="+mn-lt"/>
                <a:ea typeface="+mn-ea"/>
                <a:cs typeface="+mn-cs"/>
              </a:rPr>
              <a:pPr algn="r" fontAlgn="auto">
                <a:spcAft>
                  <a:spcPts val="0"/>
                </a:spcAft>
                <a:defRPr/>
              </a:pPr>
              <a:t>February 28, 2020</a:t>
            </a:fld>
            <a:r>
              <a:rPr lang="en-US" dirty="0">
                <a:solidFill>
                  <a:schemeClr val="bg1">
                    <a:alpha val="50000"/>
                  </a:schemeClr>
                </a:solidFill>
                <a:latin typeface="+mn-lt"/>
                <a:ea typeface="+mn-ea"/>
                <a:cs typeface="+mn-cs"/>
              </a:rPr>
              <a:t>  │</a:t>
            </a:r>
          </a:p>
        </p:txBody>
      </p:sp>
      <p:sp>
        <p:nvSpPr>
          <p:cNvPr id="9" name="Title 1"/>
          <p:cNvSpPr>
            <a:spLocks noGrp="1"/>
          </p:cNvSpPr>
          <p:nvPr>
            <p:ph type="title"/>
          </p:nvPr>
        </p:nvSpPr>
        <p:spPr>
          <a:xfrm>
            <a:off x="638175" y="1988820"/>
            <a:ext cx="2598420" cy="1371600"/>
          </a:xfrm>
        </p:spPr>
        <p:txBody>
          <a:bodyPr anchor="t">
            <a:noAutofit/>
          </a:bodyPr>
          <a:lstStyle>
            <a:lvl1pPr>
              <a:defRPr sz="2400" baseline="0"/>
            </a:lvl1pPr>
          </a:lstStyle>
          <a:p>
            <a:r>
              <a:rPr lang="en-US"/>
              <a:t>Click to edit Master title style</a:t>
            </a:r>
            <a:endParaRPr lang="en-US" dirty="0"/>
          </a:p>
        </p:txBody>
      </p:sp>
      <p:sp>
        <p:nvSpPr>
          <p:cNvPr id="10" name="Text Placeholder 2"/>
          <p:cNvSpPr>
            <a:spLocks noGrp="1"/>
          </p:cNvSpPr>
          <p:nvPr>
            <p:ph type="body" idx="1"/>
          </p:nvPr>
        </p:nvSpPr>
        <p:spPr>
          <a:xfrm>
            <a:off x="638175" y="1493520"/>
            <a:ext cx="2598420" cy="548640"/>
          </a:xfrm>
        </p:spPr>
        <p:txBody>
          <a:bodyPr rtlCol="0" anchor="b">
            <a:noAutofit/>
          </a:bodyPr>
          <a:lstStyle>
            <a:lvl1pPr marL="0" indent="0">
              <a:buNone/>
              <a:defRPr lang="en-US" sz="1600" b="1" cap="all" baseline="0" dirty="0" smtClean="0"/>
            </a:lvl1pPr>
          </a:lstStyle>
          <a:p>
            <a:pPr lvl="0"/>
            <a:r>
              <a:rPr lang="en-US"/>
              <a:t>Edit Master text styles</a:t>
            </a:r>
          </a:p>
        </p:txBody>
      </p:sp>
      <p:grpSp>
        <p:nvGrpSpPr>
          <p:cNvPr id="12" name="Group 11"/>
          <p:cNvGrpSpPr/>
          <p:nvPr userDrawn="1"/>
        </p:nvGrpSpPr>
        <p:grpSpPr>
          <a:xfrm>
            <a:off x="-1402480" y="0"/>
            <a:ext cx="1295400" cy="3422475"/>
            <a:chOff x="-1363663" y="2110363"/>
            <a:chExt cx="1295400" cy="3422475"/>
          </a:xfrm>
        </p:grpSpPr>
        <p:sp>
          <p:nvSpPr>
            <p:cNvPr id="13" name="TextBox 12"/>
            <p:cNvSpPr txBox="1"/>
            <p:nvPr userDrawn="1"/>
          </p:nvSpPr>
          <p:spPr>
            <a:xfrm>
              <a:off x="-1363663" y="2110363"/>
              <a:ext cx="1295400" cy="3422475"/>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change color: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Select shape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Use one</a:t>
              </a:r>
              <a:r>
                <a:rPr lang="en-US" sz="1200" kern="1200" baseline="0" dirty="0">
                  <a:solidFill>
                    <a:schemeClr val="tx2">
                      <a:lumMod val="50000"/>
                    </a:schemeClr>
                  </a:solidFill>
                  <a:latin typeface="Arial" charset="0"/>
                  <a:ea typeface="ＭＳ Ｐゴシック" charset="0"/>
                  <a:cs typeface="Arial" charset="0"/>
                </a:rPr>
                <a:t> of these colors</a:t>
              </a: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endParaRPr lang="en-US" sz="1200" kern="1200" baseline="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b="1" kern="1200" dirty="0">
                  <a:solidFill>
                    <a:schemeClr val="tx2">
                      <a:lumMod val="50000"/>
                    </a:schemeClr>
                  </a:solidFill>
                  <a:latin typeface="Arial" charset="0"/>
                  <a:ea typeface="ＭＳ Ｐゴシック" charset="0"/>
                  <a:cs typeface="Arial" charset="0"/>
                </a:rPr>
                <a:t>CHANGE</a:t>
              </a:r>
              <a:r>
                <a:rPr lang="en-US" sz="1200" b="1" kern="1200" baseline="0" dirty="0">
                  <a:solidFill>
                    <a:schemeClr val="tx2">
                      <a:lumMod val="50000"/>
                    </a:schemeClr>
                  </a:solidFill>
                  <a:latin typeface="Arial" charset="0"/>
                  <a:ea typeface="ＭＳ Ｐゴシック" charset="0"/>
                  <a:cs typeface="Arial" charset="0"/>
                </a:rPr>
                <a:t> </a:t>
              </a:r>
              <a:br>
                <a:rPr lang="en-US" sz="1200" b="1" kern="1200" baseline="0" dirty="0">
                  <a:solidFill>
                    <a:schemeClr val="tx2">
                      <a:lumMod val="50000"/>
                    </a:schemeClr>
                  </a:solidFill>
                  <a:latin typeface="Arial" charset="0"/>
                  <a:ea typeface="ＭＳ Ｐゴシック" charset="0"/>
                  <a:cs typeface="Arial" charset="0"/>
                </a:rPr>
              </a:br>
              <a:r>
                <a:rPr lang="en-US" sz="1200" b="1" kern="1200" baseline="0" dirty="0">
                  <a:solidFill>
                    <a:schemeClr val="tx2">
                      <a:lumMod val="50000"/>
                    </a:schemeClr>
                  </a:solidFill>
                  <a:latin typeface="Arial" charset="0"/>
                  <a:ea typeface="ＭＳ Ｐゴシック" charset="0"/>
                  <a:cs typeface="Arial" charset="0"/>
                </a:rPr>
                <a:t>TOP AND BOTTOM</a:t>
              </a:r>
              <a:endParaRPr lang="en-US" sz="1200" b="1" kern="1200" dirty="0">
                <a:solidFill>
                  <a:schemeClr val="tx2">
                    <a:lumMod val="50000"/>
                  </a:schemeClr>
                </a:solidFill>
                <a:latin typeface="Arial" charset="0"/>
                <a:ea typeface="ＭＳ Ｐゴシック" charset="0"/>
                <a:cs typeface="Arial" charset="0"/>
              </a:endParaRPr>
            </a:p>
          </p:txBody>
        </p:sp>
        <p:pic>
          <p:nvPicPr>
            <p:cNvPr id="14" name="Picture 13" descr="ThemeColors.pn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5" name="Rectangle 14"/>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sp>
        <p:nvSpPr>
          <p:cNvPr id="16" name="TextBox 15"/>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3570918739"/>
      </p:ext>
    </p:extLst>
  </p:cSld>
  <p:clrMapOvr>
    <a:masterClrMapping/>
  </p:clrMapOvr>
  <p:transition spd="med">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er Story">
    <p:spTree>
      <p:nvGrpSpPr>
        <p:cNvPr id="1" name=""/>
        <p:cNvGrpSpPr/>
        <p:nvPr/>
      </p:nvGrpSpPr>
      <p:grpSpPr>
        <a:xfrm>
          <a:off x="0" y="0"/>
          <a:ext cx="0" cy="0"/>
          <a:chOff x="0" y="0"/>
          <a:chExt cx="0" cy="0"/>
        </a:xfrm>
      </p:grpSpPr>
      <p:grpSp>
        <p:nvGrpSpPr>
          <p:cNvPr id="10" name="Group 10"/>
          <p:cNvGrpSpPr>
            <a:grpSpLocks/>
          </p:cNvGrpSpPr>
          <p:nvPr/>
        </p:nvGrpSpPr>
        <p:grpSpPr bwMode="auto">
          <a:xfrm>
            <a:off x="0" y="1371600"/>
            <a:ext cx="6710363" cy="2794000"/>
            <a:chOff x="323850" y="1371600"/>
            <a:chExt cx="6387089" cy="2794000"/>
          </a:xfrm>
        </p:grpSpPr>
        <p:sp>
          <p:nvSpPr>
            <p:cNvPr id="11" name="Right Triangle 10"/>
            <p:cNvSpPr/>
            <p:nvPr/>
          </p:nvSpPr>
          <p:spPr>
            <a:xfrm>
              <a:off x="5097168" y="1371600"/>
              <a:ext cx="1613771" cy="2794000"/>
            </a:xfrm>
            <a:prstGeom prst="rtTriangle">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323850" y="1371600"/>
              <a:ext cx="4773318" cy="2794000"/>
            </a:xfrm>
            <a:prstGeom prst="rect">
              <a:avLst/>
            </a:prstGeom>
            <a:solidFill>
              <a:schemeClr val="tx2">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p>
          </p:txBody>
        </p:sp>
      </p:grpSp>
      <p:cxnSp>
        <p:nvCxnSpPr>
          <p:cNvPr id="13" name="Straight Connector 12"/>
          <p:cNvCxnSpPr/>
          <p:nvPr/>
        </p:nvCxnSpPr>
        <p:spPr>
          <a:xfrm>
            <a:off x="0" y="1371600"/>
            <a:ext cx="9144000" cy="0"/>
          </a:xfrm>
          <a:prstGeom prst="line">
            <a:avLst/>
          </a:prstGeom>
          <a:ln w="1905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p:nvCxnSpPr>
        <p:spPr>
          <a:xfrm>
            <a:off x="0" y="4159250"/>
            <a:ext cx="9144000" cy="0"/>
          </a:xfrm>
          <a:prstGeom prst="line">
            <a:avLst/>
          </a:prstGeom>
          <a:ln w="1905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23850" y="435866"/>
            <a:ext cx="8496300" cy="765871"/>
          </a:xfrm>
        </p:spPr>
        <p:txBody>
          <a:bodyPr rtlCol="0" anchor="t">
            <a:noAutofit/>
          </a:bodyPr>
          <a:lstStyle>
            <a:lvl1pPr>
              <a:defRPr lang="en-US" b="1" dirty="0">
                <a:solidFill>
                  <a:schemeClr val="accent2"/>
                </a:solidFill>
              </a:defRPr>
            </a:lvl1pPr>
          </a:lstStyle>
          <a:p>
            <a:pPr lvl="0"/>
            <a:r>
              <a:rPr lang="en-US"/>
              <a:t>Click to edit Master title style</a:t>
            </a:r>
            <a:endParaRPr lang="en-US" dirty="0"/>
          </a:p>
        </p:txBody>
      </p:sp>
      <p:sp>
        <p:nvSpPr>
          <p:cNvPr id="3" name="Content Placeholder 2"/>
          <p:cNvSpPr>
            <a:spLocks noGrp="1"/>
          </p:cNvSpPr>
          <p:nvPr>
            <p:ph idx="1"/>
          </p:nvPr>
        </p:nvSpPr>
        <p:spPr>
          <a:xfrm>
            <a:off x="323851" y="1517073"/>
            <a:ext cx="2560320" cy="2648527"/>
          </a:xfrm>
        </p:spPr>
        <p:txBody>
          <a:bodyPr/>
          <a:lstStyle>
            <a:lvl1pPr marL="0" indent="0">
              <a:spcBef>
                <a:spcPts val="400"/>
              </a:spcBef>
              <a:buNone/>
              <a:defRPr sz="1400" b="1" cap="all" baseline="0">
                <a:solidFill>
                  <a:schemeClr val="accent3"/>
                </a:solidFill>
              </a:defRPr>
            </a:lvl1pPr>
            <a:lvl2pPr marL="0" indent="0">
              <a:spcBef>
                <a:spcPts val="400"/>
              </a:spcBef>
              <a:buNone/>
              <a:defRPr sz="1100" cap="all" baseline="0">
                <a:solidFill>
                  <a:schemeClr val="accent3"/>
                </a:solidFill>
              </a:defRPr>
            </a:lvl2pPr>
            <a:lvl3pPr marL="0" indent="0">
              <a:spcBef>
                <a:spcPts val="0"/>
              </a:spcBef>
              <a:buNone/>
              <a:defRPr lang="en-US" sz="1100" b="1"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ext Placeholder 2"/>
          <p:cNvSpPr>
            <a:spLocks noGrp="1"/>
          </p:cNvSpPr>
          <p:nvPr>
            <p:ph type="body" idx="14" hasCustomPrompt="1"/>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INSERT CUSTOMER NAME</a:t>
            </a:r>
          </a:p>
        </p:txBody>
      </p:sp>
      <p:sp>
        <p:nvSpPr>
          <p:cNvPr id="15" name="Content Placeholder 2"/>
          <p:cNvSpPr>
            <a:spLocks noGrp="1"/>
          </p:cNvSpPr>
          <p:nvPr>
            <p:ph idx="15"/>
          </p:nvPr>
        </p:nvSpPr>
        <p:spPr>
          <a:xfrm>
            <a:off x="2926080" y="1517073"/>
            <a:ext cx="2560320" cy="2648527"/>
          </a:xfrm>
        </p:spPr>
        <p:txBody>
          <a:bodyPr/>
          <a:lstStyle>
            <a:lvl1pPr marL="0" indent="0">
              <a:spcBef>
                <a:spcPts val="400"/>
              </a:spcBef>
              <a:buNone/>
              <a:defRPr sz="1400" b="1" cap="all" baseline="0">
                <a:solidFill>
                  <a:schemeClr val="accent4"/>
                </a:solidFill>
              </a:defRPr>
            </a:lvl1pPr>
            <a:lvl2pPr marL="0" indent="0">
              <a:spcBef>
                <a:spcPts val="400"/>
              </a:spcBef>
              <a:buNone/>
              <a:defRPr sz="1100" cap="all" baseline="0">
                <a:solidFill>
                  <a:schemeClr val="accent4"/>
                </a:solidFill>
              </a:defRPr>
            </a:lvl2pPr>
            <a:lvl3pPr marL="0" indent="0">
              <a:spcBef>
                <a:spcPts val="0"/>
              </a:spcBef>
              <a:buNone/>
              <a:defRPr lang="en-US" sz="1100" b="1"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6" name="Content Placeholder 2"/>
          <p:cNvSpPr>
            <a:spLocks noGrp="1"/>
          </p:cNvSpPr>
          <p:nvPr>
            <p:ph idx="16"/>
          </p:nvPr>
        </p:nvSpPr>
        <p:spPr>
          <a:xfrm>
            <a:off x="6259830" y="1517073"/>
            <a:ext cx="2743200" cy="2648527"/>
          </a:xfrm>
        </p:spPr>
        <p:txBody>
          <a:bodyPr/>
          <a:lstStyle>
            <a:lvl1pPr marL="0" indent="0">
              <a:spcBef>
                <a:spcPts val="400"/>
              </a:spcBef>
              <a:buNone/>
              <a:defRPr sz="1400" b="1" cap="all" baseline="0">
                <a:solidFill>
                  <a:schemeClr val="accent2"/>
                </a:solidFill>
              </a:defRPr>
            </a:lvl1pPr>
            <a:lvl2pPr marL="228600" indent="-228600">
              <a:spcBef>
                <a:spcPts val="400"/>
              </a:spcBef>
              <a:buClr>
                <a:schemeClr val="accent2"/>
              </a:buClr>
              <a:buFont typeface="+mj-lt"/>
              <a:buAutoNum type="arabicPeriod"/>
              <a:defRPr sz="1100" cap="none" baseline="0">
                <a:solidFill>
                  <a:schemeClr val="tx2">
                    <a:lumMod val="50000"/>
                  </a:schemeClr>
                </a:solidFill>
              </a:defRPr>
            </a:lvl2pPr>
            <a:lvl3pPr marL="228600" indent="0">
              <a:spcBef>
                <a:spcPts val="0"/>
              </a:spcBef>
              <a:buNone/>
              <a:defRPr lang="en-US" sz="1100" b="0" kern="1200" dirty="0">
                <a:solidFill>
                  <a:schemeClr val="tx2">
                    <a:lumMod val="50000"/>
                  </a:schemeClr>
                </a:solidFill>
                <a:latin typeface="+mn-lt"/>
                <a:ea typeface="+mn-ea"/>
                <a:cs typeface="Arial"/>
              </a:defRPr>
            </a:lvl3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3" name="TextBox 22"/>
          <p:cNvSpPr txBox="1"/>
          <p:nvPr userDrawn="1"/>
        </p:nvSpPr>
        <p:spPr>
          <a:xfrm>
            <a:off x="-1751619" y="4172465"/>
            <a:ext cx="1683356" cy="620170"/>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Keep</a:t>
            </a:r>
            <a:r>
              <a:rPr lang="en-US" sz="1200" baseline="0" dirty="0">
                <a:solidFill>
                  <a:schemeClr val="tx2">
                    <a:lumMod val="50000"/>
                  </a:schemeClr>
                </a:solidFill>
                <a:latin typeface="+mn-lt"/>
                <a:ea typeface="+mn-ea"/>
                <a:cs typeface="+mn-cs"/>
              </a:rPr>
              <a:t> pipes between copy sections on this area &gt;&gt;&gt;</a:t>
            </a:r>
            <a:endParaRPr lang="en-US" sz="1200" dirty="0">
              <a:solidFill>
                <a:schemeClr val="tx2">
                  <a:lumMod val="50000"/>
                </a:schemeClr>
              </a:solidFill>
              <a:latin typeface="+mn-lt"/>
              <a:ea typeface="+mn-ea"/>
              <a:cs typeface="+mn-cs"/>
            </a:endParaRPr>
          </a:p>
        </p:txBody>
      </p:sp>
      <p:sp>
        <p:nvSpPr>
          <p:cNvPr id="24" name="TextBox 23"/>
          <p:cNvSpPr txBox="1"/>
          <p:nvPr userDrawn="1"/>
        </p:nvSpPr>
        <p:spPr>
          <a:xfrm>
            <a:off x="9318579" y="4299710"/>
            <a:ext cx="1321104" cy="444737"/>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&lt;&lt;&lt;   INSERT</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a:t>
            </a:r>
          </a:p>
        </p:txBody>
      </p:sp>
      <p:sp>
        <p:nvSpPr>
          <p:cNvPr id="25" name="TextBox 24"/>
          <p:cNvSpPr txBox="1"/>
          <p:nvPr userDrawn="1"/>
        </p:nvSpPr>
        <p:spPr>
          <a:xfrm>
            <a:off x="9321215" y="1720634"/>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Use</a:t>
            </a:r>
            <a:r>
              <a:rPr lang="en-US" sz="1200" kern="1200" baseline="0" dirty="0">
                <a:solidFill>
                  <a:schemeClr val="tx2">
                    <a:lumMod val="50000"/>
                  </a:schemeClr>
                </a:solidFill>
                <a:latin typeface="Arial" charset="0"/>
                <a:ea typeface="ＭＳ Ｐゴシック" charset="0"/>
                <a:cs typeface="Arial" charset="0"/>
              </a:rPr>
              <a:t> hard line returns to not place text over diagonal</a:t>
            </a:r>
            <a:endParaRPr lang="en-US" sz="1200" kern="1200" dirty="0">
              <a:solidFill>
                <a:schemeClr val="tx2">
                  <a:lumMod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846681362"/>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Closing">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hasCustomPrompt="1"/>
          </p:nvPr>
        </p:nvSpPr>
        <p:spPr>
          <a:xfrm>
            <a:off x="638175" y="2743200"/>
            <a:ext cx="3017838" cy="1828800"/>
          </a:xfrm>
        </p:spPr>
        <p:txBody>
          <a:bodyPr/>
          <a:lstStyle>
            <a:lvl1pPr>
              <a:lnSpc>
                <a:spcPct val="90000"/>
              </a:lnSpc>
              <a:defRPr sz="3200" b="0" baseline="0">
                <a:solidFill>
                  <a:schemeClr val="bg1"/>
                </a:solidFill>
              </a:defRPr>
            </a:lvl1pPr>
          </a:lstStyle>
          <a:p>
            <a:r>
              <a:rPr lang="en-US" dirty="0"/>
              <a:t>What’s The Next Step?</a:t>
            </a:r>
          </a:p>
        </p:txBody>
      </p:sp>
      <p:sp>
        <p:nvSpPr>
          <p:cNvPr id="3" name="Content Placeholder 2"/>
          <p:cNvSpPr>
            <a:spLocks noGrp="1"/>
          </p:cNvSpPr>
          <p:nvPr>
            <p:ph idx="1"/>
          </p:nvPr>
        </p:nvSpPr>
        <p:spPr>
          <a:xfrm>
            <a:off x="4572000" y="1559481"/>
            <a:ext cx="4249736" cy="3185796"/>
          </a:xfrm>
        </p:spPr>
        <p:txBody>
          <a:bodyPr/>
          <a:lstStyle>
            <a:lvl1pPr>
              <a:buClr>
                <a:schemeClr val="accent2"/>
              </a:buCl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9" name="Group 18"/>
          <p:cNvGrpSpPr/>
          <p:nvPr userDrawn="1"/>
        </p:nvGrpSpPr>
        <p:grpSpPr>
          <a:xfrm rot="19484737">
            <a:off x="1239588" y="914400"/>
            <a:ext cx="5206994" cy="5207000"/>
            <a:chOff x="1247208" y="914400"/>
            <a:chExt cx="5206994" cy="5207000"/>
          </a:xfrm>
        </p:grpSpPr>
        <p:sp>
          <p:nvSpPr>
            <p:cNvPr id="20" name="Arc 19"/>
            <p:cNvSpPr>
              <a:spLocks noChangeAspect="1"/>
            </p:cNvSpPr>
            <p:nvPr/>
          </p:nvSpPr>
          <p:spPr bwMode="auto">
            <a:xfrm>
              <a:off x="1247208" y="914400"/>
              <a:ext cx="5206994" cy="5207000"/>
            </a:xfrm>
            <a:prstGeom prst="arc">
              <a:avLst>
                <a:gd name="adj1" fmla="val 17769124"/>
                <a:gd name="adj2" fmla="val 20231009"/>
              </a:avLst>
            </a:prstGeom>
            <a:noFill/>
            <a:ln w="25400" cap="sq" algn="ctr">
              <a:solidFill>
                <a:schemeClr val="accent6"/>
              </a:solidFill>
              <a:prstDash val="sysDash"/>
              <a:miter lim="800000"/>
              <a:headEnd/>
              <a:tailEnd type="triangle" w="lg" len="lg"/>
            </a:ln>
            <a:effectLst/>
          </p:spPr>
          <p:txBody>
            <a:bodyPr wrap="none" rtlCol="0" anchor="ctr"/>
            <a:lstStyle/>
            <a:p>
              <a:pPr algn="ctr"/>
              <a:endParaRPr lang="en-US" dirty="0"/>
            </a:p>
          </p:txBody>
        </p:sp>
        <p:sp>
          <p:nvSpPr>
            <p:cNvPr id="21" name="Arc 20"/>
            <p:cNvSpPr>
              <a:spLocks noChangeAspect="1"/>
            </p:cNvSpPr>
            <p:nvPr/>
          </p:nvSpPr>
          <p:spPr bwMode="auto">
            <a:xfrm rot="2115263">
              <a:off x="1247208" y="914400"/>
              <a:ext cx="5206994" cy="5207000"/>
            </a:xfrm>
            <a:prstGeom prst="arc">
              <a:avLst>
                <a:gd name="adj1" fmla="val 10738514"/>
                <a:gd name="adj2" fmla="val 11722411"/>
              </a:avLst>
            </a:prstGeom>
            <a:noFill/>
            <a:ln w="25400" cap="sq" algn="ctr">
              <a:solidFill>
                <a:schemeClr val="accent6"/>
              </a:solidFill>
              <a:prstDash val="sysDash"/>
              <a:miter lim="800000"/>
              <a:headEnd/>
              <a:tailEnd type="none" w="lg" len="lg"/>
            </a:ln>
            <a:effectLst/>
          </p:spPr>
          <p:txBody>
            <a:bodyPr wrap="none" rtlCol="0" anchor="ctr"/>
            <a:lstStyle/>
            <a:p>
              <a:pPr algn="ctr"/>
              <a:endParaRPr lang="en-US" dirty="0"/>
            </a:p>
          </p:txBody>
        </p:sp>
        <p:sp>
          <p:nvSpPr>
            <p:cNvPr id="22" name="Arc 21"/>
            <p:cNvSpPr>
              <a:spLocks noChangeAspect="1"/>
            </p:cNvSpPr>
            <p:nvPr/>
          </p:nvSpPr>
          <p:spPr bwMode="auto">
            <a:xfrm rot="2115263">
              <a:off x="1247208" y="914400"/>
              <a:ext cx="5206994" cy="5207000"/>
            </a:xfrm>
            <a:prstGeom prst="arc">
              <a:avLst>
                <a:gd name="adj1" fmla="val 13041048"/>
                <a:gd name="adj2" fmla="val 14404253"/>
              </a:avLst>
            </a:prstGeom>
            <a:noFill/>
            <a:ln w="25400" cap="sq" algn="ctr">
              <a:solidFill>
                <a:schemeClr val="accent6"/>
              </a:solidFill>
              <a:prstDash val="sysDash"/>
              <a:miter lim="800000"/>
              <a:headEnd/>
              <a:tailEnd type="none" w="lg" len="lg"/>
            </a:ln>
            <a:effectLst/>
          </p:spPr>
          <p:txBody>
            <a:bodyPr wrap="none" rtlCol="0" anchor="ctr"/>
            <a:lstStyle/>
            <a:p>
              <a:pPr algn="ctr"/>
              <a:endParaRPr lang="en-US" dirty="0"/>
            </a:p>
          </p:txBody>
        </p:sp>
      </p:grpSp>
      <p:sp>
        <p:nvSpPr>
          <p:cNvPr id="12" name="TextBox 11"/>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tx2">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tx2">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107309757"/>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3">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1304925" y="0"/>
            <a:ext cx="7839075"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5" name="Group 12"/>
          <p:cNvGrpSpPr>
            <a:grpSpLocks/>
          </p:cNvGrpSpPr>
          <p:nvPr/>
        </p:nvGrpSpPr>
        <p:grpSpPr bwMode="auto">
          <a:xfrm>
            <a:off x="0" y="0"/>
            <a:ext cx="10358438" cy="6872288"/>
            <a:chOff x="0" y="0"/>
            <a:chExt cx="10358438" cy="6872288"/>
          </a:xfrm>
        </p:grpSpPr>
        <p:sp>
          <p:nvSpPr>
            <p:cNvPr id="6" name="Freeform 7"/>
            <p:cNvSpPr>
              <a:spLocks/>
            </p:cNvSpPr>
            <p:nvPr/>
          </p:nvSpPr>
          <p:spPr bwMode="auto">
            <a:xfrm>
              <a:off x="0" y="0"/>
              <a:ext cx="5118100" cy="5157788"/>
            </a:xfrm>
            <a:custGeom>
              <a:avLst/>
              <a:gdLst>
                <a:gd name="T0" fmla="*/ 3224 w 3224"/>
                <a:gd name="T1" fmla="*/ 3249 h 3249"/>
                <a:gd name="T2" fmla="*/ 0 w 3224"/>
                <a:gd name="T3" fmla="*/ 3249 h 3249"/>
                <a:gd name="T4" fmla="*/ 0 w 3224"/>
                <a:gd name="T5" fmla="*/ 0 h 3249"/>
                <a:gd name="T6" fmla="*/ 1347 w 3224"/>
                <a:gd name="T7" fmla="*/ 0 h 3249"/>
                <a:gd name="T8" fmla="*/ 3224 w 3224"/>
                <a:gd name="T9" fmla="*/ 3249 h 3249"/>
              </a:gdLst>
              <a:ahLst/>
              <a:cxnLst>
                <a:cxn ang="0">
                  <a:pos x="T0" y="T1"/>
                </a:cxn>
                <a:cxn ang="0">
                  <a:pos x="T2" y="T3"/>
                </a:cxn>
                <a:cxn ang="0">
                  <a:pos x="T4" y="T5"/>
                </a:cxn>
                <a:cxn ang="0">
                  <a:pos x="T6" y="T7"/>
                </a:cxn>
                <a:cxn ang="0">
                  <a:pos x="T8" y="T9"/>
                </a:cxn>
              </a:cxnLst>
              <a:rect l="0" t="0" r="r" b="b"/>
              <a:pathLst>
                <a:path w="3224" h="3249">
                  <a:moveTo>
                    <a:pt x="3224" y="3249"/>
                  </a:moveTo>
                  <a:lnTo>
                    <a:pt x="0" y="3249"/>
                  </a:lnTo>
                  <a:lnTo>
                    <a:pt x="0" y="0"/>
                  </a:lnTo>
                  <a:lnTo>
                    <a:pt x="1347" y="0"/>
                  </a:lnTo>
                  <a:lnTo>
                    <a:pt x="3224" y="3249"/>
                  </a:lnTo>
                  <a:close/>
                </a:path>
              </a:pathLst>
            </a:custGeom>
            <a:solidFill>
              <a:schemeClr val="accent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auto">
                <a:spcBef>
                  <a:spcPts val="0"/>
                </a:spcBef>
                <a:spcAft>
                  <a:spcPts val="0"/>
                </a:spcAft>
                <a:defRPr/>
              </a:pPr>
              <a:endParaRPr lang="en-US" dirty="0">
                <a:latin typeface="+mn-lt"/>
                <a:ea typeface="+mn-ea"/>
                <a:cs typeface="+mn-cs"/>
              </a:endParaRPr>
            </a:p>
          </p:txBody>
        </p:sp>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49" y="2574925"/>
            <a:ext cx="3840480"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301752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17" name="TextBox 16"/>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19" name="TextBox 18"/>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0" name="TextBox 19"/>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2" name="TextBox 21"/>
          <p:cNvSpPr txBox="1"/>
          <p:nvPr userDrawn="1"/>
        </p:nvSpPr>
        <p:spPr>
          <a:xfrm>
            <a:off x="-1755605" y="0"/>
            <a:ext cx="161450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OPTION TO INSERT</a:t>
            </a:r>
            <a:r>
              <a:rPr lang="en-US" sz="1200" dirty="0">
                <a:solidFill>
                  <a:schemeClr val="tx2">
                    <a:lumMod val="50000"/>
                  </a:schemeClr>
                </a:solidFill>
                <a:latin typeface="+mn-lt"/>
                <a:ea typeface="+mn-ea"/>
                <a:cs typeface="+mn-cs"/>
              </a:rPr>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In this locatio</a:t>
            </a:r>
            <a:r>
              <a:rPr lang="en-US" sz="1200" baseline="0" dirty="0">
                <a:solidFill>
                  <a:schemeClr val="tx2">
                    <a:lumMod val="50000"/>
                  </a:schemeClr>
                </a:solidFill>
                <a:latin typeface="+mn-lt"/>
                <a:ea typeface="+mn-ea"/>
                <a:cs typeface="+mn-cs"/>
              </a:rPr>
              <a:t>n if logo has no background</a:t>
            </a:r>
            <a:r>
              <a:rPr lang="en-US" sz="1200" dirty="0">
                <a:solidFill>
                  <a:schemeClr val="tx2">
                    <a:lumMod val="50000"/>
                  </a:schemeClr>
                </a:solidFill>
                <a:latin typeface="+mn-lt"/>
                <a:ea typeface="+mn-ea"/>
                <a:cs typeface="+mn-cs"/>
              </a:rPr>
              <a:t> 		</a:t>
            </a:r>
            <a:r>
              <a:rPr lang="en-US" sz="1200" baseline="0" dirty="0">
                <a:solidFill>
                  <a:schemeClr val="tx2">
                    <a:lumMod val="50000"/>
                  </a:schemeClr>
                </a:solidFill>
                <a:latin typeface="+mn-lt"/>
                <a:ea typeface="+mn-ea"/>
                <a:cs typeface="+mn-cs"/>
              </a:rPr>
              <a:t>            </a:t>
            </a:r>
            <a:r>
              <a:rPr lang="en-US" sz="1200" dirty="0">
                <a:solidFill>
                  <a:schemeClr val="tx2">
                    <a:lumMod val="50000"/>
                  </a:schemeClr>
                </a:solidFill>
                <a:latin typeface="+mn-lt"/>
                <a:ea typeface="+mn-ea"/>
                <a:cs typeface="+mn-cs"/>
              </a:rPr>
              <a:t>&gt;&gt;&gt;</a:t>
            </a:r>
          </a:p>
        </p:txBody>
      </p:sp>
      <p:sp>
        <p:nvSpPr>
          <p:cNvPr id="24" name="Text Placeholder 28"/>
          <p:cNvSpPr>
            <a:spLocks noGrp="1"/>
          </p:cNvSpPr>
          <p:nvPr>
            <p:ph type="body" sz="quarter" idx="10" hasCustomPrompt="1"/>
          </p:nvPr>
        </p:nvSpPr>
        <p:spPr>
          <a:xfrm>
            <a:off x="320675" y="4403725"/>
            <a:ext cx="4251325" cy="457200"/>
          </a:xfrm>
        </p:spPr>
        <p:txBody>
          <a:bodyPr/>
          <a:lstStyle>
            <a:lvl1pPr marL="0" indent="0">
              <a:buNone/>
              <a:defRPr sz="1300" cap="all" baseline="0">
                <a:solidFill>
                  <a:schemeClr val="bg1"/>
                </a:solidFill>
              </a:defRPr>
            </a:lvl1pPr>
          </a:lstStyle>
          <a:p>
            <a:pPr lvl="0"/>
            <a:r>
              <a:rPr lang="en-US" dirty="0"/>
              <a:t>Click to enter presenter</a:t>
            </a:r>
          </a:p>
        </p:txBody>
      </p:sp>
    </p:spTree>
    <p:extLst>
      <p:ext uri="{BB962C8B-B14F-4D97-AF65-F5344CB8AC3E}">
        <p14:creationId xmlns:p14="http://schemas.microsoft.com/office/powerpoint/2010/main" val="911212039"/>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4">
    <p:spTree>
      <p:nvGrpSpPr>
        <p:cNvPr id="1" name=""/>
        <p:cNvGrpSpPr/>
        <p:nvPr/>
      </p:nvGrpSpPr>
      <p:grpSpPr>
        <a:xfrm>
          <a:off x="0" y="0"/>
          <a:ext cx="0" cy="0"/>
          <a:chOff x="0" y="0"/>
          <a:chExt cx="0" cy="0"/>
        </a:xfrm>
      </p:grpSpPr>
      <p:pic>
        <p:nvPicPr>
          <p:cNvPr id="25" name="Picture 24" descr="W:\Inprogress\Kronos MASTER\17284 Kronos Template Refresh\powerpoint\flattened-art\Man-tablet.jpg"/>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7463" y="0"/>
            <a:ext cx="9126537"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Freeform 7"/>
          <p:cNvSpPr>
            <a:spLocks/>
          </p:cNvSpPr>
          <p:nvPr userDrawn="1"/>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3" name="Freeform 7"/>
          <p:cNvSpPr>
            <a:spLocks/>
          </p:cNvSpPr>
          <p:nvPr userDrawn="1"/>
        </p:nvSpPr>
        <p:spPr bwMode="auto">
          <a:xfrm>
            <a:off x="0" y="0"/>
            <a:ext cx="5118100" cy="5157788"/>
          </a:xfrm>
          <a:custGeom>
            <a:avLst/>
            <a:gdLst>
              <a:gd name="T0" fmla="*/ 5118100 w 3224"/>
              <a:gd name="T1" fmla="*/ 5157788 h 3249"/>
              <a:gd name="T2" fmla="*/ 0 w 3224"/>
              <a:gd name="T3" fmla="*/ 5157788 h 3249"/>
              <a:gd name="T4" fmla="*/ 0 w 3224"/>
              <a:gd name="T5" fmla="*/ 0 h 3249"/>
              <a:gd name="T6" fmla="*/ 2138363 w 3224"/>
              <a:gd name="T7" fmla="*/ 0 h 3249"/>
              <a:gd name="T8" fmla="*/ 5118100 w 3224"/>
              <a:gd name="T9" fmla="*/ 5157788 h 324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224" h="3249">
                <a:moveTo>
                  <a:pt x="3224" y="3249"/>
                </a:moveTo>
                <a:lnTo>
                  <a:pt x="0" y="3249"/>
                </a:lnTo>
                <a:lnTo>
                  <a:pt x="0" y="0"/>
                </a:lnTo>
                <a:lnTo>
                  <a:pt x="1347" y="0"/>
                </a:lnTo>
                <a:lnTo>
                  <a:pt x="3224" y="3249"/>
                </a:lnTo>
                <a:close/>
              </a:path>
            </a:pathLst>
          </a:custGeom>
          <a:gradFill flip="none" rotWithShape="1">
            <a:gsLst>
              <a:gs pos="23000">
                <a:schemeClr val="accent2">
                  <a:alpha val="0"/>
                </a:schemeClr>
              </a:gs>
              <a:gs pos="79000">
                <a:srgbClr val="FFFFFF"/>
              </a:gs>
            </a:gsLst>
            <a:lin ang="16200000" scaled="0"/>
            <a:tileRect/>
          </a:gradFill>
          <a:ln>
            <a:noFill/>
          </a:ln>
        </p:spPr>
        <p:txBody>
          <a:bodyPr/>
          <a:lstStyle/>
          <a:p>
            <a:r>
              <a:rPr lang="en-US" dirty="0"/>
              <a:t> </a:t>
            </a:r>
          </a:p>
        </p:txBody>
      </p:sp>
      <p:grpSp>
        <p:nvGrpSpPr>
          <p:cNvPr id="5" name="Group 12"/>
          <p:cNvGrpSpPr>
            <a:grpSpLocks/>
          </p:cNvGrpSpPr>
          <p:nvPr/>
        </p:nvGrpSpPr>
        <p:grpSpPr bwMode="auto">
          <a:xfrm>
            <a:off x="4298950" y="2347913"/>
            <a:ext cx="6059488" cy="4524375"/>
            <a:chOff x="4298950" y="2347913"/>
            <a:chExt cx="6059488" cy="4524375"/>
          </a:xfrm>
        </p:grpSpPr>
        <p:sp>
          <p:nvSpPr>
            <p:cNvPr id="7" name="Freeform 8"/>
            <p:cNvSpPr>
              <a:spLocks/>
            </p:cNvSpPr>
            <p:nvPr/>
          </p:nvSpPr>
          <p:spPr bwMode="auto">
            <a:xfrm>
              <a:off x="4298950" y="2347913"/>
              <a:ext cx="4868863" cy="2809875"/>
            </a:xfrm>
            <a:custGeom>
              <a:avLst/>
              <a:gdLst>
                <a:gd name="T0" fmla="*/ 4868863 w 3067"/>
                <a:gd name="T1" fmla="*/ 2809875 h 1770"/>
                <a:gd name="T2" fmla="*/ 0 w 3067"/>
                <a:gd name="T3" fmla="*/ 2809875 h 1770"/>
                <a:gd name="T4" fmla="*/ 4868863 w 3067"/>
                <a:gd name="T5" fmla="*/ 0 h 1770"/>
                <a:gd name="T6" fmla="*/ 4868863 w 3067"/>
                <a:gd name="T7" fmla="*/ 2809875 h 177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067" h="1770">
                  <a:moveTo>
                    <a:pt x="3067" y="1770"/>
                  </a:moveTo>
                  <a:lnTo>
                    <a:pt x="0" y="1770"/>
                  </a:lnTo>
                  <a:lnTo>
                    <a:pt x="3067" y="0"/>
                  </a:lnTo>
                  <a:lnTo>
                    <a:pt x="3067" y="1770"/>
                  </a:lnTo>
                  <a:close/>
                </a:path>
              </a:pathLst>
            </a:custGeom>
            <a:solidFill>
              <a:schemeClr val="accent1">
                <a:alpha val="10196"/>
              </a:scheme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8" name="Freeform 9"/>
            <p:cNvSpPr>
              <a:spLocks noEditPoints="1"/>
            </p:cNvSpPr>
            <p:nvPr/>
          </p:nvSpPr>
          <p:spPr bwMode="auto">
            <a:xfrm>
              <a:off x="4911725" y="2347913"/>
              <a:ext cx="5446713" cy="4524375"/>
            </a:xfrm>
            <a:custGeom>
              <a:avLst/>
              <a:gdLst>
                <a:gd name="T0" fmla="*/ 0 w 3431"/>
                <a:gd name="T1" fmla="*/ 2457450 h 2850"/>
                <a:gd name="T2" fmla="*/ 22225 w 3431"/>
                <a:gd name="T3" fmla="*/ 2492375 h 2850"/>
                <a:gd name="T4" fmla="*/ 42863 w 3431"/>
                <a:gd name="T5" fmla="*/ 2528888 h 2850"/>
                <a:gd name="T6" fmla="*/ 65088 w 3431"/>
                <a:gd name="T7" fmla="*/ 2565400 h 2850"/>
                <a:gd name="T8" fmla="*/ 85725 w 3431"/>
                <a:gd name="T9" fmla="*/ 2601913 h 2850"/>
                <a:gd name="T10" fmla="*/ 106363 w 3431"/>
                <a:gd name="T11" fmla="*/ 2638425 h 2850"/>
                <a:gd name="T12" fmla="*/ 128588 w 3431"/>
                <a:gd name="T13" fmla="*/ 2673350 h 2850"/>
                <a:gd name="T14" fmla="*/ 149225 w 3431"/>
                <a:gd name="T15" fmla="*/ 2709863 h 2850"/>
                <a:gd name="T16" fmla="*/ 171450 w 3431"/>
                <a:gd name="T17" fmla="*/ 2746375 h 2850"/>
                <a:gd name="T18" fmla="*/ 192088 w 3431"/>
                <a:gd name="T19" fmla="*/ 2782888 h 2850"/>
                <a:gd name="T20" fmla="*/ 212725 w 3431"/>
                <a:gd name="T21" fmla="*/ 2817813 h 2850"/>
                <a:gd name="T22" fmla="*/ 234950 w 3431"/>
                <a:gd name="T23" fmla="*/ 2855913 h 2850"/>
                <a:gd name="T24" fmla="*/ 255588 w 3431"/>
                <a:gd name="T25" fmla="*/ 2890838 h 2850"/>
                <a:gd name="T26" fmla="*/ 277813 w 3431"/>
                <a:gd name="T27" fmla="*/ 2928938 h 2850"/>
                <a:gd name="T28" fmla="*/ 296863 w 3431"/>
                <a:gd name="T29" fmla="*/ 2963863 h 2850"/>
                <a:gd name="T30" fmla="*/ 319088 w 3431"/>
                <a:gd name="T31" fmla="*/ 3000375 h 2850"/>
                <a:gd name="T32" fmla="*/ 341313 w 3431"/>
                <a:gd name="T33" fmla="*/ 3036888 h 2850"/>
                <a:gd name="T34" fmla="*/ 361950 w 3431"/>
                <a:gd name="T35" fmla="*/ 3073400 h 2850"/>
                <a:gd name="T36" fmla="*/ 384175 w 3431"/>
                <a:gd name="T37" fmla="*/ 3109913 h 2850"/>
                <a:gd name="T38" fmla="*/ 403225 w 3431"/>
                <a:gd name="T39" fmla="*/ 3146425 h 2850"/>
                <a:gd name="T40" fmla="*/ 425450 w 3431"/>
                <a:gd name="T41" fmla="*/ 3181350 h 2850"/>
                <a:gd name="T42" fmla="*/ 446088 w 3431"/>
                <a:gd name="T43" fmla="*/ 3217863 h 2850"/>
                <a:gd name="T44" fmla="*/ 468313 w 3431"/>
                <a:gd name="T45" fmla="*/ 3254375 h 2850"/>
                <a:gd name="T46" fmla="*/ 490538 w 3431"/>
                <a:gd name="T47" fmla="*/ 3290888 h 2850"/>
                <a:gd name="T48" fmla="*/ 509588 w 3431"/>
                <a:gd name="T49" fmla="*/ 3327400 h 2850"/>
                <a:gd name="T50" fmla="*/ 531813 w 3431"/>
                <a:gd name="T51" fmla="*/ 3362325 h 2850"/>
                <a:gd name="T52" fmla="*/ 552450 w 3431"/>
                <a:gd name="T53" fmla="*/ 3400425 h 2850"/>
                <a:gd name="T54" fmla="*/ 574675 w 3431"/>
                <a:gd name="T55" fmla="*/ 3435350 h 2850"/>
                <a:gd name="T56" fmla="*/ 595313 w 3431"/>
                <a:gd name="T57" fmla="*/ 3471863 h 2850"/>
                <a:gd name="T58" fmla="*/ 615950 w 3431"/>
                <a:gd name="T59" fmla="*/ 3508375 h 2850"/>
                <a:gd name="T60" fmla="*/ 638175 w 3431"/>
                <a:gd name="T61" fmla="*/ 3544888 h 2850"/>
                <a:gd name="T62" fmla="*/ 658813 w 3431"/>
                <a:gd name="T63" fmla="*/ 3579813 h 2850"/>
                <a:gd name="T64" fmla="*/ 681038 w 3431"/>
                <a:gd name="T65" fmla="*/ 3617913 h 2850"/>
                <a:gd name="T66" fmla="*/ 701675 w 3431"/>
                <a:gd name="T67" fmla="*/ 3652838 h 2850"/>
                <a:gd name="T68" fmla="*/ 722313 w 3431"/>
                <a:gd name="T69" fmla="*/ 3690938 h 2850"/>
                <a:gd name="T70" fmla="*/ 4986338 w 3431"/>
                <a:gd name="T71" fmla="*/ 1276350 h 2850"/>
                <a:gd name="T72" fmla="*/ 5006975 w 3431"/>
                <a:gd name="T73" fmla="*/ 1312863 h 2850"/>
                <a:gd name="T74" fmla="*/ 5027613 w 3431"/>
                <a:gd name="T75" fmla="*/ 1349375 h 2850"/>
                <a:gd name="T76" fmla="*/ 5048250 w 3431"/>
                <a:gd name="T77" fmla="*/ 1385888 h 2850"/>
                <a:gd name="T78" fmla="*/ 828675 w 3431"/>
                <a:gd name="T79" fmla="*/ 3870325 h 2850"/>
                <a:gd name="T80" fmla="*/ 850900 w 3431"/>
                <a:gd name="T81" fmla="*/ 3906838 h 2850"/>
                <a:gd name="T82" fmla="*/ 871538 w 3431"/>
                <a:gd name="T83" fmla="*/ 3943350 h 2850"/>
                <a:gd name="T84" fmla="*/ 5132388 w 3431"/>
                <a:gd name="T85" fmla="*/ 1531938 h 2850"/>
                <a:gd name="T86" fmla="*/ 912813 w 3431"/>
                <a:gd name="T87" fmla="*/ 4016375 h 2850"/>
                <a:gd name="T88" fmla="*/ 935038 w 3431"/>
                <a:gd name="T89" fmla="*/ 4051300 h 2850"/>
                <a:gd name="T90" fmla="*/ 5195888 w 3431"/>
                <a:gd name="T91" fmla="*/ 1641475 h 2850"/>
                <a:gd name="T92" fmla="*/ 977900 w 3431"/>
                <a:gd name="T93" fmla="*/ 4124325 h 2850"/>
                <a:gd name="T94" fmla="*/ 5237163 w 3431"/>
                <a:gd name="T95" fmla="*/ 1714500 h 2850"/>
                <a:gd name="T96" fmla="*/ 5257800 w 3431"/>
                <a:gd name="T97" fmla="*/ 1749425 h 2850"/>
                <a:gd name="T98" fmla="*/ 5278438 w 3431"/>
                <a:gd name="T99" fmla="*/ 1787525 h 2850"/>
                <a:gd name="T100" fmla="*/ 1062038 w 3431"/>
                <a:gd name="T101" fmla="*/ 4270375 h 2850"/>
                <a:gd name="T102" fmla="*/ 1084263 w 3431"/>
                <a:gd name="T103" fmla="*/ 4306888 h 2850"/>
                <a:gd name="T104" fmla="*/ 5340350 w 3431"/>
                <a:gd name="T105" fmla="*/ 1897063 h 2850"/>
                <a:gd name="T106" fmla="*/ 1125538 w 3431"/>
                <a:gd name="T107" fmla="*/ 4379913 h 2850"/>
                <a:gd name="T108" fmla="*/ 1147763 w 3431"/>
                <a:gd name="T109" fmla="*/ 4414838 h 2850"/>
                <a:gd name="T110" fmla="*/ 5403850 w 3431"/>
                <a:gd name="T111" fmla="*/ 2005013 h 2850"/>
                <a:gd name="T112" fmla="*/ 5424488 w 3431"/>
                <a:gd name="T113" fmla="*/ 2043113 h 2850"/>
                <a:gd name="T114" fmla="*/ 5446713 w 3431"/>
                <a:gd name="T115" fmla="*/ 2078038 h 2850"/>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0" t="0" r="r" b="b"/>
              <a:pathLst>
                <a:path w="3431" h="2850">
                  <a:moveTo>
                    <a:pt x="2681" y="0"/>
                  </a:moveTo>
                  <a:lnTo>
                    <a:pt x="0" y="1548"/>
                  </a:lnTo>
                  <a:moveTo>
                    <a:pt x="2694" y="22"/>
                  </a:moveTo>
                  <a:lnTo>
                    <a:pt x="14" y="1570"/>
                  </a:lnTo>
                  <a:moveTo>
                    <a:pt x="2707" y="46"/>
                  </a:moveTo>
                  <a:lnTo>
                    <a:pt x="27" y="1593"/>
                  </a:lnTo>
                  <a:moveTo>
                    <a:pt x="2720" y="68"/>
                  </a:moveTo>
                  <a:lnTo>
                    <a:pt x="41" y="1616"/>
                  </a:lnTo>
                  <a:moveTo>
                    <a:pt x="2734" y="91"/>
                  </a:moveTo>
                  <a:lnTo>
                    <a:pt x="54" y="1639"/>
                  </a:lnTo>
                  <a:moveTo>
                    <a:pt x="2746" y="114"/>
                  </a:moveTo>
                  <a:lnTo>
                    <a:pt x="67" y="1662"/>
                  </a:lnTo>
                  <a:moveTo>
                    <a:pt x="2760" y="137"/>
                  </a:moveTo>
                  <a:lnTo>
                    <a:pt x="81" y="1684"/>
                  </a:lnTo>
                  <a:moveTo>
                    <a:pt x="2773" y="161"/>
                  </a:moveTo>
                  <a:lnTo>
                    <a:pt x="94" y="1707"/>
                  </a:lnTo>
                  <a:moveTo>
                    <a:pt x="2786" y="183"/>
                  </a:moveTo>
                  <a:lnTo>
                    <a:pt x="108" y="1730"/>
                  </a:lnTo>
                  <a:moveTo>
                    <a:pt x="2799" y="207"/>
                  </a:moveTo>
                  <a:lnTo>
                    <a:pt x="121" y="1753"/>
                  </a:lnTo>
                  <a:moveTo>
                    <a:pt x="2812" y="229"/>
                  </a:moveTo>
                  <a:lnTo>
                    <a:pt x="134" y="1775"/>
                  </a:lnTo>
                  <a:moveTo>
                    <a:pt x="2825" y="252"/>
                  </a:moveTo>
                  <a:lnTo>
                    <a:pt x="148" y="1799"/>
                  </a:lnTo>
                  <a:moveTo>
                    <a:pt x="2839" y="275"/>
                  </a:moveTo>
                  <a:lnTo>
                    <a:pt x="161" y="1821"/>
                  </a:lnTo>
                  <a:moveTo>
                    <a:pt x="2852" y="298"/>
                  </a:moveTo>
                  <a:lnTo>
                    <a:pt x="175" y="1845"/>
                  </a:lnTo>
                  <a:moveTo>
                    <a:pt x="2865" y="321"/>
                  </a:moveTo>
                  <a:lnTo>
                    <a:pt x="187" y="1867"/>
                  </a:lnTo>
                  <a:moveTo>
                    <a:pt x="2878" y="344"/>
                  </a:moveTo>
                  <a:lnTo>
                    <a:pt x="201" y="1890"/>
                  </a:lnTo>
                  <a:moveTo>
                    <a:pt x="2891" y="367"/>
                  </a:moveTo>
                  <a:lnTo>
                    <a:pt x="215" y="1913"/>
                  </a:lnTo>
                  <a:moveTo>
                    <a:pt x="2904" y="390"/>
                  </a:moveTo>
                  <a:lnTo>
                    <a:pt x="228" y="1936"/>
                  </a:lnTo>
                  <a:moveTo>
                    <a:pt x="2918" y="413"/>
                  </a:moveTo>
                  <a:lnTo>
                    <a:pt x="242" y="1959"/>
                  </a:lnTo>
                  <a:moveTo>
                    <a:pt x="2931" y="436"/>
                  </a:moveTo>
                  <a:lnTo>
                    <a:pt x="254" y="1982"/>
                  </a:lnTo>
                  <a:moveTo>
                    <a:pt x="2944" y="459"/>
                  </a:moveTo>
                  <a:lnTo>
                    <a:pt x="268" y="2004"/>
                  </a:lnTo>
                  <a:moveTo>
                    <a:pt x="2957" y="482"/>
                  </a:moveTo>
                  <a:lnTo>
                    <a:pt x="281" y="2027"/>
                  </a:lnTo>
                  <a:moveTo>
                    <a:pt x="2970" y="505"/>
                  </a:moveTo>
                  <a:lnTo>
                    <a:pt x="295" y="2050"/>
                  </a:lnTo>
                  <a:moveTo>
                    <a:pt x="2983" y="528"/>
                  </a:moveTo>
                  <a:lnTo>
                    <a:pt x="309" y="2073"/>
                  </a:lnTo>
                  <a:moveTo>
                    <a:pt x="2997" y="551"/>
                  </a:moveTo>
                  <a:lnTo>
                    <a:pt x="321" y="2096"/>
                  </a:lnTo>
                  <a:moveTo>
                    <a:pt x="3009" y="574"/>
                  </a:moveTo>
                  <a:lnTo>
                    <a:pt x="335" y="2118"/>
                  </a:lnTo>
                  <a:moveTo>
                    <a:pt x="3023" y="597"/>
                  </a:moveTo>
                  <a:lnTo>
                    <a:pt x="348" y="2142"/>
                  </a:lnTo>
                  <a:moveTo>
                    <a:pt x="3036" y="620"/>
                  </a:moveTo>
                  <a:lnTo>
                    <a:pt x="362" y="2164"/>
                  </a:lnTo>
                  <a:moveTo>
                    <a:pt x="3049" y="643"/>
                  </a:moveTo>
                  <a:lnTo>
                    <a:pt x="375" y="2187"/>
                  </a:lnTo>
                  <a:moveTo>
                    <a:pt x="3062" y="666"/>
                  </a:moveTo>
                  <a:lnTo>
                    <a:pt x="388" y="2210"/>
                  </a:lnTo>
                  <a:moveTo>
                    <a:pt x="3076" y="689"/>
                  </a:moveTo>
                  <a:lnTo>
                    <a:pt x="402" y="2233"/>
                  </a:lnTo>
                  <a:moveTo>
                    <a:pt x="3088" y="712"/>
                  </a:moveTo>
                  <a:lnTo>
                    <a:pt x="415" y="2255"/>
                  </a:lnTo>
                  <a:moveTo>
                    <a:pt x="3101" y="735"/>
                  </a:moveTo>
                  <a:lnTo>
                    <a:pt x="429" y="2279"/>
                  </a:lnTo>
                  <a:moveTo>
                    <a:pt x="3115" y="758"/>
                  </a:moveTo>
                  <a:lnTo>
                    <a:pt x="442" y="2301"/>
                  </a:lnTo>
                  <a:moveTo>
                    <a:pt x="3128" y="781"/>
                  </a:moveTo>
                  <a:lnTo>
                    <a:pt x="455" y="2325"/>
                  </a:lnTo>
                  <a:moveTo>
                    <a:pt x="469" y="2347"/>
                  </a:moveTo>
                  <a:lnTo>
                    <a:pt x="3141" y="804"/>
                  </a:lnTo>
                  <a:moveTo>
                    <a:pt x="482" y="2370"/>
                  </a:moveTo>
                  <a:lnTo>
                    <a:pt x="3154" y="827"/>
                  </a:lnTo>
                  <a:moveTo>
                    <a:pt x="496" y="2393"/>
                  </a:moveTo>
                  <a:lnTo>
                    <a:pt x="3167" y="850"/>
                  </a:lnTo>
                  <a:moveTo>
                    <a:pt x="509" y="2416"/>
                  </a:moveTo>
                  <a:lnTo>
                    <a:pt x="3180" y="873"/>
                  </a:lnTo>
                  <a:moveTo>
                    <a:pt x="3194" y="895"/>
                  </a:moveTo>
                  <a:lnTo>
                    <a:pt x="522" y="2438"/>
                  </a:lnTo>
                  <a:moveTo>
                    <a:pt x="3206" y="919"/>
                  </a:moveTo>
                  <a:lnTo>
                    <a:pt x="536" y="2461"/>
                  </a:lnTo>
                  <a:moveTo>
                    <a:pt x="3220" y="941"/>
                  </a:moveTo>
                  <a:lnTo>
                    <a:pt x="549" y="2484"/>
                  </a:lnTo>
                  <a:moveTo>
                    <a:pt x="563" y="2507"/>
                  </a:moveTo>
                  <a:lnTo>
                    <a:pt x="3233" y="965"/>
                  </a:lnTo>
                  <a:moveTo>
                    <a:pt x="3246" y="988"/>
                  </a:moveTo>
                  <a:lnTo>
                    <a:pt x="575" y="2530"/>
                  </a:lnTo>
                  <a:moveTo>
                    <a:pt x="3259" y="1011"/>
                  </a:moveTo>
                  <a:lnTo>
                    <a:pt x="589" y="2552"/>
                  </a:lnTo>
                  <a:moveTo>
                    <a:pt x="603" y="2576"/>
                  </a:moveTo>
                  <a:lnTo>
                    <a:pt x="3273" y="1034"/>
                  </a:lnTo>
                  <a:moveTo>
                    <a:pt x="3285" y="1056"/>
                  </a:moveTo>
                  <a:lnTo>
                    <a:pt x="616" y="2598"/>
                  </a:lnTo>
                  <a:moveTo>
                    <a:pt x="630" y="2621"/>
                  </a:moveTo>
                  <a:lnTo>
                    <a:pt x="3299" y="1080"/>
                  </a:lnTo>
                  <a:moveTo>
                    <a:pt x="642" y="2644"/>
                  </a:moveTo>
                  <a:lnTo>
                    <a:pt x="3312" y="1102"/>
                  </a:lnTo>
                  <a:moveTo>
                    <a:pt x="656" y="2667"/>
                  </a:moveTo>
                  <a:lnTo>
                    <a:pt x="3325" y="1126"/>
                  </a:lnTo>
                  <a:moveTo>
                    <a:pt x="3338" y="1148"/>
                  </a:moveTo>
                  <a:lnTo>
                    <a:pt x="669" y="2690"/>
                  </a:lnTo>
                  <a:moveTo>
                    <a:pt x="3352" y="1172"/>
                  </a:moveTo>
                  <a:lnTo>
                    <a:pt x="683" y="2713"/>
                  </a:lnTo>
                  <a:moveTo>
                    <a:pt x="696" y="2735"/>
                  </a:moveTo>
                  <a:lnTo>
                    <a:pt x="3364" y="1195"/>
                  </a:lnTo>
                  <a:moveTo>
                    <a:pt x="3378" y="1217"/>
                  </a:moveTo>
                  <a:lnTo>
                    <a:pt x="709" y="2759"/>
                  </a:lnTo>
                  <a:moveTo>
                    <a:pt x="3391" y="1241"/>
                  </a:moveTo>
                  <a:lnTo>
                    <a:pt x="723" y="2781"/>
                  </a:lnTo>
                  <a:moveTo>
                    <a:pt x="736" y="2804"/>
                  </a:moveTo>
                  <a:lnTo>
                    <a:pt x="3404" y="1263"/>
                  </a:lnTo>
                  <a:moveTo>
                    <a:pt x="750" y="2827"/>
                  </a:moveTo>
                  <a:lnTo>
                    <a:pt x="3417" y="1287"/>
                  </a:lnTo>
                  <a:moveTo>
                    <a:pt x="763" y="2850"/>
                  </a:moveTo>
                  <a:lnTo>
                    <a:pt x="3431" y="1309"/>
                  </a:lnTo>
                </a:path>
              </a:pathLst>
            </a:custGeom>
            <a:noFill/>
            <a:ln w="9525" cap="flat">
              <a:solidFill>
                <a:schemeClr val="bg1"/>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en-US"/>
            </a:p>
          </p:txBody>
        </p:sp>
      </p:grpSp>
      <p:grpSp>
        <p:nvGrpSpPr>
          <p:cNvPr id="9" name="Group 16"/>
          <p:cNvGrpSpPr>
            <a:grpSpLocks noChangeAspect="1"/>
          </p:cNvGrpSpPr>
          <p:nvPr/>
        </p:nvGrpSpPr>
        <p:grpSpPr bwMode="auto">
          <a:xfrm>
            <a:off x="7042150" y="595313"/>
            <a:ext cx="1463675" cy="319087"/>
            <a:chOff x="4452938" y="1206500"/>
            <a:chExt cx="3248026" cy="709613"/>
          </a:xfrm>
        </p:grpSpPr>
        <p:sp>
          <p:nvSpPr>
            <p:cNvPr id="10" name="Freeform 6"/>
            <p:cNvSpPr>
              <a:spLocks noEditPoints="1"/>
            </p:cNvSpPr>
            <p:nvPr/>
          </p:nvSpPr>
          <p:spPr bwMode="auto">
            <a:xfrm>
              <a:off x="4452938" y="1206500"/>
              <a:ext cx="704850" cy="709613"/>
            </a:xfrm>
            <a:custGeom>
              <a:avLst/>
              <a:gdLst>
                <a:gd name="T0" fmla="*/ 307435 w 188"/>
                <a:gd name="T1" fmla="*/ 289102 h 189"/>
                <a:gd name="T2" fmla="*/ 554882 w 188"/>
                <a:gd name="T3" fmla="*/ 63828 h 189"/>
                <a:gd name="T4" fmla="*/ 408663 w 188"/>
                <a:gd name="T5" fmla="*/ 300365 h 189"/>
                <a:gd name="T6" fmla="*/ 0 w 188"/>
                <a:gd name="T7" fmla="*/ 349175 h 189"/>
                <a:gd name="T8" fmla="*/ 704850 w 188"/>
                <a:gd name="T9" fmla="*/ 356684 h 189"/>
                <a:gd name="T10" fmla="*/ 487396 w 188"/>
                <a:gd name="T11" fmla="*/ 304120 h 189"/>
                <a:gd name="T12" fmla="*/ 487396 w 188"/>
                <a:gd name="T13" fmla="*/ 409248 h 189"/>
                <a:gd name="T14" fmla="*/ 704850 w 188"/>
                <a:gd name="T15" fmla="*/ 356684 h 189"/>
                <a:gd name="T16" fmla="*/ 7498 w 188"/>
                <a:gd name="T17" fmla="*/ 274083 h 189"/>
                <a:gd name="T18" fmla="*/ 367422 w 188"/>
                <a:gd name="T19" fmla="*/ 229029 h 189"/>
                <a:gd name="T20" fmla="*/ 491145 w 188"/>
                <a:gd name="T21" fmla="*/ 26282 h 189"/>
                <a:gd name="T22" fmla="*/ 288689 w 188"/>
                <a:gd name="T23" fmla="*/ 214010 h 189"/>
                <a:gd name="T24" fmla="*/ 86232 w 188"/>
                <a:gd name="T25" fmla="*/ 123901 h 189"/>
                <a:gd name="T26" fmla="*/ 281190 w 188"/>
                <a:gd name="T27" fmla="*/ 90110 h 189"/>
                <a:gd name="T28" fmla="*/ 86232 w 188"/>
                <a:gd name="T29" fmla="*/ 123901 h 189"/>
                <a:gd name="T30" fmla="*/ 37492 w 188"/>
                <a:gd name="T31" fmla="*/ 198992 h 189"/>
                <a:gd name="T32" fmla="*/ 329930 w 188"/>
                <a:gd name="T33" fmla="*/ 150183 h 189"/>
                <a:gd name="T34" fmla="*/ 416161 w 188"/>
                <a:gd name="T35" fmla="*/ 7509 h 189"/>
                <a:gd name="T36" fmla="*/ 269943 w 188"/>
                <a:gd name="T37" fmla="*/ 138919 h 189"/>
                <a:gd name="T38" fmla="*/ 3749 w 188"/>
                <a:gd name="T39" fmla="*/ 424266 h 189"/>
                <a:gd name="T40" fmla="*/ 427409 w 188"/>
                <a:gd name="T41" fmla="*/ 465566 h 189"/>
                <a:gd name="T42" fmla="*/ 569879 w 188"/>
                <a:gd name="T43" fmla="*/ 638276 h 189"/>
                <a:gd name="T44" fmla="*/ 296187 w 188"/>
                <a:gd name="T45" fmla="*/ 364193 h 189"/>
                <a:gd name="T46" fmla="*/ 3749 w 188"/>
                <a:gd name="T47" fmla="*/ 424266 h 189"/>
                <a:gd name="T48" fmla="*/ 288689 w 188"/>
                <a:gd name="T49" fmla="*/ 499357 h 189"/>
                <a:gd name="T50" fmla="*/ 491145 w 188"/>
                <a:gd name="T51" fmla="*/ 683331 h 189"/>
                <a:gd name="T52" fmla="*/ 367422 w 188"/>
                <a:gd name="T53" fmla="*/ 480584 h 189"/>
                <a:gd name="T54" fmla="*/ 7498 w 188"/>
                <a:gd name="T55" fmla="*/ 439284 h 189"/>
                <a:gd name="T56" fmla="*/ 86232 w 188"/>
                <a:gd name="T57" fmla="*/ 589467 h 189"/>
                <a:gd name="T58" fmla="*/ 281190 w 188"/>
                <a:gd name="T59" fmla="*/ 623258 h 189"/>
                <a:gd name="T60" fmla="*/ 86232 w 188"/>
                <a:gd name="T61" fmla="*/ 589467 h 189"/>
                <a:gd name="T62" fmla="*/ 269943 w 188"/>
                <a:gd name="T63" fmla="*/ 570694 h 189"/>
                <a:gd name="T64" fmla="*/ 416161 w 188"/>
                <a:gd name="T65" fmla="*/ 705858 h 189"/>
                <a:gd name="T66" fmla="*/ 329930 w 188"/>
                <a:gd name="T67" fmla="*/ 563185 h 189"/>
                <a:gd name="T68" fmla="*/ 37492 w 188"/>
                <a:gd name="T69" fmla="*/ 514376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8" h="189">
                  <a:moveTo>
                    <a:pt x="1" y="77"/>
                  </a:moveTo>
                  <a:cubicBezTo>
                    <a:pt x="82" y="77"/>
                    <a:pt x="82" y="77"/>
                    <a:pt x="82" y="77"/>
                  </a:cubicBezTo>
                  <a:cubicBezTo>
                    <a:pt x="84" y="77"/>
                    <a:pt x="105" y="78"/>
                    <a:pt x="114" y="66"/>
                  </a:cubicBezTo>
                  <a:cubicBezTo>
                    <a:pt x="123" y="53"/>
                    <a:pt x="148" y="17"/>
                    <a:pt x="148" y="17"/>
                  </a:cubicBezTo>
                  <a:cubicBezTo>
                    <a:pt x="150" y="18"/>
                    <a:pt x="150" y="19"/>
                    <a:pt x="152" y="20"/>
                  </a:cubicBezTo>
                  <a:cubicBezTo>
                    <a:pt x="152" y="20"/>
                    <a:pt x="109" y="80"/>
                    <a:pt x="109" y="80"/>
                  </a:cubicBezTo>
                  <a:cubicBezTo>
                    <a:pt x="101" y="90"/>
                    <a:pt x="89" y="93"/>
                    <a:pt x="79" y="93"/>
                  </a:cubicBezTo>
                  <a:cubicBezTo>
                    <a:pt x="0" y="93"/>
                    <a:pt x="0" y="93"/>
                    <a:pt x="0" y="93"/>
                  </a:cubicBezTo>
                  <a:cubicBezTo>
                    <a:pt x="0" y="88"/>
                    <a:pt x="0" y="82"/>
                    <a:pt x="1" y="77"/>
                  </a:cubicBezTo>
                  <a:moveTo>
                    <a:pt x="188" y="95"/>
                  </a:moveTo>
                  <a:cubicBezTo>
                    <a:pt x="188" y="71"/>
                    <a:pt x="180" y="49"/>
                    <a:pt x="165" y="32"/>
                  </a:cubicBezTo>
                  <a:cubicBezTo>
                    <a:pt x="130" y="81"/>
                    <a:pt x="130" y="81"/>
                    <a:pt x="130" y="81"/>
                  </a:cubicBezTo>
                  <a:cubicBezTo>
                    <a:pt x="127" y="85"/>
                    <a:pt x="121" y="92"/>
                    <a:pt x="112" y="95"/>
                  </a:cubicBezTo>
                  <a:cubicBezTo>
                    <a:pt x="121" y="98"/>
                    <a:pt x="127" y="105"/>
                    <a:pt x="130" y="109"/>
                  </a:cubicBezTo>
                  <a:cubicBezTo>
                    <a:pt x="165" y="157"/>
                    <a:pt x="165" y="157"/>
                    <a:pt x="165" y="157"/>
                  </a:cubicBezTo>
                  <a:cubicBezTo>
                    <a:pt x="180" y="141"/>
                    <a:pt x="188" y="119"/>
                    <a:pt x="188" y="95"/>
                  </a:cubicBezTo>
                  <a:moveTo>
                    <a:pt x="7" y="57"/>
                  </a:moveTo>
                  <a:cubicBezTo>
                    <a:pt x="6" y="61"/>
                    <a:pt x="4" y="67"/>
                    <a:pt x="2" y="73"/>
                  </a:cubicBezTo>
                  <a:cubicBezTo>
                    <a:pt x="76" y="73"/>
                    <a:pt x="76" y="73"/>
                    <a:pt x="76" y="73"/>
                  </a:cubicBezTo>
                  <a:cubicBezTo>
                    <a:pt x="88" y="73"/>
                    <a:pt x="94" y="66"/>
                    <a:pt x="98" y="61"/>
                  </a:cubicBezTo>
                  <a:cubicBezTo>
                    <a:pt x="118" y="32"/>
                    <a:pt x="135" y="9"/>
                    <a:pt x="135" y="9"/>
                  </a:cubicBezTo>
                  <a:cubicBezTo>
                    <a:pt x="133" y="8"/>
                    <a:pt x="131" y="7"/>
                    <a:pt x="131" y="7"/>
                  </a:cubicBezTo>
                  <a:cubicBezTo>
                    <a:pt x="131" y="7"/>
                    <a:pt x="103" y="47"/>
                    <a:pt x="103" y="47"/>
                  </a:cubicBezTo>
                  <a:cubicBezTo>
                    <a:pt x="98" y="52"/>
                    <a:pt x="95" y="57"/>
                    <a:pt x="77" y="57"/>
                  </a:cubicBezTo>
                  <a:cubicBezTo>
                    <a:pt x="7" y="57"/>
                    <a:pt x="7" y="57"/>
                    <a:pt x="7" y="57"/>
                  </a:cubicBezTo>
                  <a:moveTo>
                    <a:pt x="23" y="33"/>
                  </a:moveTo>
                  <a:cubicBezTo>
                    <a:pt x="62" y="33"/>
                    <a:pt x="62" y="33"/>
                    <a:pt x="62" y="33"/>
                  </a:cubicBezTo>
                  <a:cubicBezTo>
                    <a:pt x="69" y="33"/>
                    <a:pt x="73" y="26"/>
                    <a:pt x="75" y="24"/>
                  </a:cubicBezTo>
                  <a:cubicBezTo>
                    <a:pt x="75" y="24"/>
                    <a:pt x="92" y="0"/>
                    <a:pt x="92" y="0"/>
                  </a:cubicBezTo>
                  <a:cubicBezTo>
                    <a:pt x="69" y="1"/>
                    <a:pt x="42" y="10"/>
                    <a:pt x="23" y="33"/>
                  </a:cubicBezTo>
                  <a:moveTo>
                    <a:pt x="19" y="37"/>
                  </a:moveTo>
                  <a:cubicBezTo>
                    <a:pt x="15" y="43"/>
                    <a:pt x="11" y="50"/>
                    <a:pt x="10" y="53"/>
                  </a:cubicBezTo>
                  <a:cubicBezTo>
                    <a:pt x="69" y="53"/>
                    <a:pt x="69" y="53"/>
                    <a:pt x="69" y="53"/>
                  </a:cubicBezTo>
                  <a:cubicBezTo>
                    <a:pt x="76" y="52"/>
                    <a:pt x="82" y="49"/>
                    <a:pt x="88" y="40"/>
                  </a:cubicBezTo>
                  <a:cubicBezTo>
                    <a:pt x="88" y="40"/>
                    <a:pt x="115" y="2"/>
                    <a:pt x="115" y="2"/>
                  </a:cubicBezTo>
                  <a:cubicBezTo>
                    <a:pt x="111" y="2"/>
                    <a:pt x="111" y="2"/>
                    <a:pt x="111" y="2"/>
                  </a:cubicBezTo>
                  <a:cubicBezTo>
                    <a:pt x="92" y="27"/>
                    <a:pt x="92" y="27"/>
                    <a:pt x="92" y="27"/>
                  </a:cubicBezTo>
                  <a:cubicBezTo>
                    <a:pt x="92" y="27"/>
                    <a:pt x="85" y="38"/>
                    <a:pt x="72" y="37"/>
                  </a:cubicBezTo>
                  <a:cubicBezTo>
                    <a:pt x="19" y="37"/>
                    <a:pt x="19" y="37"/>
                    <a:pt x="19" y="37"/>
                  </a:cubicBezTo>
                  <a:moveTo>
                    <a:pt x="1" y="113"/>
                  </a:moveTo>
                  <a:cubicBezTo>
                    <a:pt x="82" y="113"/>
                    <a:pt x="82" y="113"/>
                    <a:pt x="82" y="113"/>
                  </a:cubicBezTo>
                  <a:cubicBezTo>
                    <a:pt x="84" y="113"/>
                    <a:pt x="105" y="112"/>
                    <a:pt x="114" y="124"/>
                  </a:cubicBezTo>
                  <a:cubicBezTo>
                    <a:pt x="123" y="136"/>
                    <a:pt x="148" y="172"/>
                    <a:pt x="148" y="172"/>
                  </a:cubicBezTo>
                  <a:cubicBezTo>
                    <a:pt x="150" y="171"/>
                    <a:pt x="150" y="171"/>
                    <a:pt x="152" y="170"/>
                  </a:cubicBezTo>
                  <a:cubicBezTo>
                    <a:pt x="152" y="170"/>
                    <a:pt x="109" y="110"/>
                    <a:pt x="109" y="109"/>
                  </a:cubicBezTo>
                  <a:cubicBezTo>
                    <a:pt x="101" y="99"/>
                    <a:pt x="89" y="97"/>
                    <a:pt x="79" y="97"/>
                  </a:cubicBezTo>
                  <a:cubicBezTo>
                    <a:pt x="0" y="97"/>
                    <a:pt x="0" y="97"/>
                    <a:pt x="0" y="97"/>
                  </a:cubicBezTo>
                  <a:cubicBezTo>
                    <a:pt x="0" y="101"/>
                    <a:pt x="0" y="107"/>
                    <a:pt x="1" y="113"/>
                  </a:cubicBezTo>
                  <a:moveTo>
                    <a:pt x="7" y="133"/>
                  </a:moveTo>
                  <a:cubicBezTo>
                    <a:pt x="77" y="133"/>
                    <a:pt x="77" y="133"/>
                    <a:pt x="77" y="133"/>
                  </a:cubicBezTo>
                  <a:cubicBezTo>
                    <a:pt x="95" y="133"/>
                    <a:pt x="98" y="138"/>
                    <a:pt x="103" y="143"/>
                  </a:cubicBezTo>
                  <a:cubicBezTo>
                    <a:pt x="103" y="143"/>
                    <a:pt x="131" y="182"/>
                    <a:pt x="131" y="182"/>
                  </a:cubicBezTo>
                  <a:cubicBezTo>
                    <a:pt x="131" y="182"/>
                    <a:pt x="133" y="181"/>
                    <a:pt x="135" y="180"/>
                  </a:cubicBezTo>
                  <a:cubicBezTo>
                    <a:pt x="135" y="180"/>
                    <a:pt x="118" y="157"/>
                    <a:pt x="98" y="128"/>
                  </a:cubicBezTo>
                  <a:cubicBezTo>
                    <a:pt x="94" y="124"/>
                    <a:pt x="88" y="117"/>
                    <a:pt x="76" y="117"/>
                  </a:cubicBezTo>
                  <a:cubicBezTo>
                    <a:pt x="76" y="117"/>
                    <a:pt x="2" y="117"/>
                    <a:pt x="2" y="117"/>
                  </a:cubicBezTo>
                  <a:cubicBezTo>
                    <a:pt x="4" y="123"/>
                    <a:pt x="6" y="128"/>
                    <a:pt x="7" y="133"/>
                  </a:cubicBezTo>
                  <a:moveTo>
                    <a:pt x="23" y="157"/>
                  </a:moveTo>
                  <a:cubicBezTo>
                    <a:pt x="42" y="180"/>
                    <a:pt x="69" y="189"/>
                    <a:pt x="92" y="189"/>
                  </a:cubicBezTo>
                  <a:cubicBezTo>
                    <a:pt x="75" y="166"/>
                    <a:pt x="75" y="166"/>
                    <a:pt x="75" y="166"/>
                  </a:cubicBezTo>
                  <a:cubicBezTo>
                    <a:pt x="73" y="163"/>
                    <a:pt x="69" y="157"/>
                    <a:pt x="62" y="157"/>
                  </a:cubicBezTo>
                  <a:cubicBezTo>
                    <a:pt x="23" y="157"/>
                    <a:pt x="23" y="157"/>
                    <a:pt x="23" y="157"/>
                  </a:cubicBezTo>
                  <a:moveTo>
                    <a:pt x="19" y="152"/>
                  </a:moveTo>
                  <a:cubicBezTo>
                    <a:pt x="72" y="152"/>
                    <a:pt x="72" y="152"/>
                    <a:pt x="72" y="152"/>
                  </a:cubicBezTo>
                  <a:cubicBezTo>
                    <a:pt x="85" y="152"/>
                    <a:pt x="92" y="163"/>
                    <a:pt x="92" y="163"/>
                  </a:cubicBezTo>
                  <a:cubicBezTo>
                    <a:pt x="111" y="188"/>
                    <a:pt x="111" y="188"/>
                    <a:pt x="111" y="188"/>
                  </a:cubicBezTo>
                  <a:cubicBezTo>
                    <a:pt x="115" y="187"/>
                    <a:pt x="115" y="187"/>
                    <a:pt x="115" y="187"/>
                  </a:cubicBezTo>
                  <a:cubicBezTo>
                    <a:pt x="115" y="187"/>
                    <a:pt x="88" y="150"/>
                    <a:pt x="88" y="150"/>
                  </a:cubicBezTo>
                  <a:cubicBezTo>
                    <a:pt x="82" y="141"/>
                    <a:pt x="76" y="137"/>
                    <a:pt x="69" y="137"/>
                  </a:cubicBezTo>
                  <a:cubicBezTo>
                    <a:pt x="10" y="137"/>
                    <a:pt x="10" y="137"/>
                    <a:pt x="10" y="137"/>
                  </a:cubicBezTo>
                  <a:cubicBezTo>
                    <a:pt x="12" y="141"/>
                    <a:pt x="15" y="147"/>
                    <a:pt x="19" y="152"/>
                  </a:cubicBezTo>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7"/>
            <p:cNvSpPr>
              <a:spLocks noEditPoints="1"/>
            </p:cNvSpPr>
            <p:nvPr/>
          </p:nvSpPr>
          <p:spPr bwMode="auto">
            <a:xfrm>
              <a:off x="5308601" y="1338263"/>
              <a:ext cx="2392363" cy="454025"/>
            </a:xfrm>
            <a:custGeom>
              <a:avLst/>
              <a:gdLst>
                <a:gd name="T0" fmla="*/ 2234872 w 638"/>
                <a:gd name="T1" fmla="*/ 333952 h 121"/>
                <a:gd name="T2" fmla="*/ 2268620 w 638"/>
                <a:gd name="T3" fmla="*/ 30018 h 121"/>
                <a:gd name="T4" fmla="*/ 2167376 w 638"/>
                <a:gd name="T5" fmla="*/ 22514 h 121"/>
                <a:gd name="T6" fmla="*/ 2129878 w 638"/>
                <a:gd name="T7" fmla="*/ 454025 h 121"/>
                <a:gd name="T8" fmla="*/ 2047383 w 638"/>
                <a:gd name="T9" fmla="*/ 360218 h 121"/>
                <a:gd name="T10" fmla="*/ 2351115 w 638"/>
                <a:gd name="T11" fmla="*/ 22514 h 121"/>
                <a:gd name="T12" fmla="*/ 2366115 w 638"/>
                <a:gd name="T13" fmla="*/ 30018 h 121"/>
                <a:gd name="T14" fmla="*/ 2358615 w 638"/>
                <a:gd name="T15" fmla="*/ 45027 h 121"/>
                <a:gd name="T16" fmla="*/ 2362365 w 638"/>
                <a:gd name="T17" fmla="*/ 60036 h 121"/>
                <a:gd name="T18" fmla="*/ 2351115 w 638"/>
                <a:gd name="T19" fmla="*/ 45027 h 121"/>
                <a:gd name="T20" fmla="*/ 2339866 w 638"/>
                <a:gd name="T21" fmla="*/ 41275 h 121"/>
                <a:gd name="T22" fmla="*/ 2339866 w 638"/>
                <a:gd name="T23" fmla="*/ 37523 h 121"/>
                <a:gd name="T24" fmla="*/ 2358615 w 638"/>
                <a:gd name="T25" fmla="*/ 33770 h 121"/>
                <a:gd name="T26" fmla="*/ 2351115 w 638"/>
                <a:gd name="T27" fmla="*/ 26266 h 121"/>
                <a:gd name="T28" fmla="*/ 2392363 w 638"/>
                <a:gd name="T29" fmla="*/ 41275 h 121"/>
                <a:gd name="T30" fmla="*/ 2347366 w 638"/>
                <a:gd name="T31" fmla="*/ 82550 h 121"/>
                <a:gd name="T32" fmla="*/ 2347366 w 638"/>
                <a:gd name="T33" fmla="*/ 75045 h 121"/>
                <a:gd name="T34" fmla="*/ 2384863 w 638"/>
                <a:gd name="T35" fmla="*/ 41275 h 121"/>
                <a:gd name="T36" fmla="*/ 412476 w 638"/>
                <a:gd name="T37" fmla="*/ 11257 h 121"/>
                <a:gd name="T38" fmla="*/ 487472 w 638"/>
                <a:gd name="T39" fmla="*/ 228889 h 121"/>
                <a:gd name="T40" fmla="*/ 584967 w 638"/>
                <a:gd name="T41" fmla="*/ 446520 h 121"/>
                <a:gd name="T42" fmla="*/ 397477 w 638"/>
                <a:gd name="T43" fmla="*/ 281420 h 121"/>
                <a:gd name="T44" fmla="*/ 341230 w 638"/>
                <a:gd name="T45" fmla="*/ 446520 h 121"/>
                <a:gd name="T46" fmla="*/ 397477 w 638"/>
                <a:gd name="T47" fmla="*/ 206375 h 121"/>
                <a:gd name="T48" fmla="*/ 461224 w 638"/>
                <a:gd name="T49" fmla="*/ 30018 h 121"/>
                <a:gd name="T50" fmla="*/ 397477 w 638"/>
                <a:gd name="T51" fmla="*/ 206375 h 121"/>
                <a:gd name="T52" fmla="*/ 1106187 w 638"/>
                <a:gd name="T53" fmla="*/ 225136 h 121"/>
                <a:gd name="T54" fmla="*/ 1046190 w 638"/>
                <a:gd name="T55" fmla="*/ 225136 h 121"/>
                <a:gd name="T56" fmla="*/ 869950 w 638"/>
                <a:gd name="T57" fmla="*/ 431511 h 121"/>
                <a:gd name="T58" fmla="*/ 1507414 w 638"/>
                <a:gd name="T59" fmla="*/ 221384 h 121"/>
                <a:gd name="T60" fmla="*/ 1473666 w 638"/>
                <a:gd name="T61" fmla="*/ 7505 h 121"/>
                <a:gd name="T62" fmla="*/ 1151184 w 638"/>
                <a:gd name="T63" fmla="*/ 0 h 121"/>
                <a:gd name="T64" fmla="*/ 1162433 w 638"/>
                <a:gd name="T65" fmla="*/ 442768 h 121"/>
                <a:gd name="T66" fmla="*/ 1181182 w 638"/>
                <a:gd name="T67" fmla="*/ 101311 h 121"/>
                <a:gd name="T68" fmla="*/ 1544912 w 638"/>
                <a:gd name="T69" fmla="*/ 225136 h 121"/>
                <a:gd name="T70" fmla="*/ 1781148 w 638"/>
                <a:gd name="T71" fmla="*/ 454025 h 121"/>
                <a:gd name="T72" fmla="*/ 1781148 w 638"/>
                <a:gd name="T73" fmla="*/ 22514 h 121"/>
                <a:gd name="T74" fmla="*/ 1953638 w 638"/>
                <a:gd name="T75" fmla="*/ 225136 h 121"/>
                <a:gd name="T76" fmla="*/ 29998 w 638"/>
                <a:gd name="T77" fmla="*/ 439016 h 121"/>
                <a:gd name="T78" fmla="*/ 56247 w 638"/>
                <a:gd name="T79" fmla="*/ 225136 h 121"/>
                <a:gd name="T80" fmla="*/ 247486 w 638"/>
                <a:gd name="T81" fmla="*/ 442768 h 121"/>
                <a:gd name="T82" fmla="*/ 112494 w 638"/>
                <a:gd name="T83" fmla="*/ 206375 h 121"/>
                <a:gd name="T84" fmla="*/ 254985 w 638"/>
                <a:gd name="T85" fmla="*/ 11257 h 121"/>
                <a:gd name="T86" fmla="*/ 56247 w 638"/>
                <a:gd name="T87" fmla="*/ 210127 h 121"/>
                <a:gd name="T88" fmla="*/ 29998 w 638"/>
                <a:gd name="T89" fmla="*/ 15009 h 121"/>
                <a:gd name="T90" fmla="*/ 3750 w 638"/>
                <a:gd name="T91" fmla="*/ 281420 h 121"/>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638" h="121">
                  <a:moveTo>
                    <a:pt x="546" y="96"/>
                  </a:moveTo>
                  <a:cubicBezTo>
                    <a:pt x="549" y="104"/>
                    <a:pt x="558" y="113"/>
                    <a:pt x="572" y="113"/>
                  </a:cubicBezTo>
                  <a:cubicBezTo>
                    <a:pt x="587" y="113"/>
                    <a:pt x="596" y="103"/>
                    <a:pt x="596" y="89"/>
                  </a:cubicBezTo>
                  <a:cubicBezTo>
                    <a:pt x="596" y="58"/>
                    <a:pt x="543" y="72"/>
                    <a:pt x="543" y="32"/>
                  </a:cubicBezTo>
                  <a:cubicBezTo>
                    <a:pt x="543" y="13"/>
                    <a:pt x="558" y="0"/>
                    <a:pt x="580" y="0"/>
                  </a:cubicBezTo>
                  <a:cubicBezTo>
                    <a:pt x="590" y="0"/>
                    <a:pt x="598" y="3"/>
                    <a:pt x="605" y="8"/>
                  </a:cubicBezTo>
                  <a:cubicBezTo>
                    <a:pt x="603" y="12"/>
                    <a:pt x="602" y="16"/>
                    <a:pt x="600" y="22"/>
                  </a:cubicBezTo>
                  <a:cubicBezTo>
                    <a:pt x="598" y="22"/>
                    <a:pt x="598" y="22"/>
                    <a:pt x="598" y="22"/>
                  </a:cubicBezTo>
                  <a:cubicBezTo>
                    <a:pt x="596" y="16"/>
                    <a:pt x="591" y="6"/>
                    <a:pt x="578" y="6"/>
                  </a:cubicBezTo>
                  <a:cubicBezTo>
                    <a:pt x="566" y="6"/>
                    <a:pt x="556" y="15"/>
                    <a:pt x="556" y="27"/>
                  </a:cubicBezTo>
                  <a:cubicBezTo>
                    <a:pt x="556" y="59"/>
                    <a:pt x="609" y="46"/>
                    <a:pt x="609" y="83"/>
                  </a:cubicBezTo>
                  <a:cubicBezTo>
                    <a:pt x="609" y="103"/>
                    <a:pt x="594" y="121"/>
                    <a:pt x="568" y="121"/>
                  </a:cubicBezTo>
                  <a:cubicBezTo>
                    <a:pt x="554" y="121"/>
                    <a:pt x="546" y="116"/>
                    <a:pt x="540" y="111"/>
                  </a:cubicBezTo>
                  <a:cubicBezTo>
                    <a:pt x="542" y="106"/>
                    <a:pt x="543" y="103"/>
                    <a:pt x="543" y="96"/>
                  </a:cubicBezTo>
                  <a:lnTo>
                    <a:pt x="546" y="96"/>
                  </a:lnTo>
                  <a:close/>
                  <a:moveTo>
                    <a:pt x="623" y="16"/>
                  </a:moveTo>
                  <a:cubicBezTo>
                    <a:pt x="623" y="6"/>
                    <a:pt x="623" y="6"/>
                    <a:pt x="623" y="6"/>
                  </a:cubicBezTo>
                  <a:cubicBezTo>
                    <a:pt x="627" y="6"/>
                    <a:pt x="627" y="6"/>
                    <a:pt x="627" y="6"/>
                  </a:cubicBezTo>
                  <a:cubicBezTo>
                    <a:pt x="629" y="6"/>
                    <a:pt x="629" y="6"/>
                    <a:pt x="629" y="6"/>
                  </a:cubicBezTo>
                  <a:cubicBezTo>
                    <a:pt x="630" y="6"/>
                    <a:pt x="630" y="6"/>
                    <a:pt x="630" y="7"/>
                  </a:cubicBezTo>
                  <a:cubicBezTo>
                    <a:pt x="630" y="7"/>
                    <a:pt x="631" y="8"/>
                    <a:pt x="631" y="8"/>
                  </a:cubicBezTo>
                  <a:cubicBezTo>
                    <a:pt x="631" y="9"/>
                    <a:pt x="630" y="10"/>
                    <a:pt x="630" y="10"/>
                  </a:cubicBezTo>
                  <a:cubicBezTo>
                    <a:pt x="630" y="10"/>
                    <a:pt x="629" y="11"/>
                    <a:pt x="628" y="11"/>
                  </a:cubicBezTo>
                  <a:cubicBezTo>
                    <a:pt x="628" y="11"/>
                    <a:pt x="629" y="11"/>
                    <a:pt x="629" y="12"/>
                  </a:cubicBezTo>
                  <a:cubicBezTo>
                    <a:pt x="629" y="12"/>
                    <a:pt x="629" y="12"/>
                    <a:pt x="630" y="13"/>
                  </a:cubicBezTo>
                  <a:cubicBezTo>
                    <a:pt x="631" y="16"/>
                    <a:pt x="631" y="16"/>
                    <a:pt x="631" y="16"/>
                  </a:cubicBezTo>
                  <a:cubicBezTo>
                    <a:pt x="630" y="16"/>
                    <a:pt x="630" y="16"/>
                    <a:pt x="630" y="16"/>
                  </a:cubicBezTo>
                  <a:cubicBezTo>
                    <a:pt x="629" y="13"/>
                    <a:pt x="629" y="13"/>
                    <a:pt x="629" y="13"/>
                  </a:cubicBezTo>
                  <a:cubicBezTo>
                    <a:pt x="628" y="13"/>
                    <a:pt x="628" y="12"/>
                    <a:pt x="628" y="12"/>
                  </a:cubicBezTo>
                  <a:cubicBezTo>
                    <a:pt x="627" y="12"/>
                    <a:pt x="627" y="12"/>
                    <a:pt x="627" y="12"/>
                  </a:cubicBezTo>
                  <a:cubicBezTo>
                    <a:pt x="627" y="11"/>
                    <a:pt x="626" y="11"/>
                    <a:pt x="626" y="11"/>
                  </a:cubicBezTo>
                  <a:cubicBezTo>
                    <a:pt x="626" y="11"/>
                    <a:pt x="626" y="11"/>
                    <a:pt x="626" y="11"/>
                  </a:cubicBezTo>
                  <a:cubicBezTo>
                    <a:pt x="624" y="11"/>
                    <a:pt x="624" y="11"/>
                    <a:pt x="624" y="11"/>
                  </a:cubicBezTo>
                  <a:cubicBezTo>
                    <a:pt x="624" y="16"/>
                    <a:pt x="624" y="16"/>
                    <a:pt x="624" y="16"/>
                  </a:cubicBezTo>
                  <a:lnTo>
                    <a:pt x="623" y="16"/>
                  </a:lnTo>
                  <a:close/>
                  <a:moveTo>
                    <a:pt x="624" y="10"/>
                  </a:moveTo>
                  <a:cubicBezTo>
                    <a:pt x="627" y="10"/>
                    <a:pt x="627" y="10"/>
                    <a:pt x="627" y="10"/>
                  </a:cubicBezTo>
                  <a:cubicBezTo>
                    <a:pt x="628" y="10"/>
                    <a:pt x="628" y="10"/>
                    <a:pt x="628" y="10"/>
                  </a:cubicBezTo>
                  <a:cubicBezTo>
                    <a:pt x="629" y="10"/>
                    <a:pt x="629" y="9"/>
                    <a:pt x="629" y="9"/>
                  </a:cubicBezTo>
                  <a:cubicBezTo>
                    <a:pt x="629" y="9"/>
                    <a:pt x="629" y="9"/>
                    <a:pt x="629" y="8"/>
                  </a:cubicBezTo>
                  <a:cubicBezTo>
                    <a:pt x="629" y="8"/>
                    <a:pt x="629" y="8"/>
                    <a:pt x="629" y="7"/>
                  </a:cubicBezTo>
                  <a:cubicBezTo>
                    <a:pt x="629" y="7"/>
                    <a:pt x="628" y="7"/>
                    <a:pt x="627" y="7"/>
                  </a:cubicBezTo>
                  <a:cubicBezTo>
                    <a:pt x="624" y="7"/>
                    <a:pt x="624" y="7"/>
                    <a:pt x="624" y="7"/>
                  </a:cubicBezTo>
                  <a:lnTo>
                    <a:pt x="624" y="10"/>
                  </a:lnTo>
                  <a:close/>
                  <a:moveTo>
                    <a:pt x="638" y="11"/>
                  </a:moveTo>
                  <a:cubicBezTo>
                    <a:pt x="638" y="5"/>
                    <a:pt x="633" y="0"/>
                    <a:pt x="626" y="0"/>
                  </a:cubicBezTo>
                  <a:cubicBezTo>
                    <a:pt x="620" y="0"/>
                    <a:pt x="615" y="5"/>
                    <a:pt x="615" y="11"/>
                  </a:cubicBezTo>
                  <a:cubicBezTo>
                    <a:pt x="615" y="17"/>
                    <a:pt x="620" y="22"/>
                    <a:pt x="626" y="22"/>
                  </a:cubicBezTo>
                  <a:cubicBezTo>
                    <a:pt x="633" y="22"/>
                    <a:pt x="638" y="17"/>
                    <a:pt x="638" y="11"/>
                  </a:cubicBezTo>
                  <a:close/>
                  <a:moveTo>
                    <a:pt x="636" y="11"/>
                  </a:moveTo>
                  <a:cubicBezTo>
                    <a:pt x="636" y="16"/>
                    <a:pt x="632" y="20"/>
                    <a:pt x="626" y="20"/>
                  </a:cubicBezTo>
                  <a:cubicBezTo>
                    <a:pt x="621" y="20"/>
                    <a:pt x="616" y="16"/>
                    <a:pt x="616" y="11"/>
                  </a:cubicBezTo>
                  <a:cubicBezTo>
                    <a:pt x="616" y="5"/>
                    <a:pt x="621" y="1"/>
                    <a:pt x="626" y="1"/>
                  </a:cubicBezTo>
                  <a:cubicBezTo>
                    <a:pt x="632" y="1"/>
                    <a:pt x="636" y="5"/>
                    <a:pt x="636" y="11"/>
                  </a:cubicBezTo>
                  <a:close/>
                  <a:moveTo>
                    <a:pt x="92" y="46"/>
                  </a:moveTo>
                  <a:cubicBezTo>
                    <a:pt x="92" y="31"/>
                    <a:pt x="92" y="17"/>
                    <a:pt x="91" y="2"/>
                  </a:cubicBezTo>
                  <a:cubicBezTo>
                    <a:pt x="97" y="3"/>
                    <a:pt x="104" y="3"/>
                    <a:pt x="110" y="3"/>
                  </a:cubicBezTo>
                  <a:cubicBezTo>
                    <a:pt x="117" y="3"/>
                    <a:pt x="123" y="2"/>
                    <a:pt x="130" y="2"/>
                  </a:cubicBezTo>
                  <a:cubicBezTo>
                    <a:pt x="148" y="2"/>
                    <a:pt x="164" y="9"/>
                    <a:pt x="164" y="29"/>
                  </a:cubicBezTo>
                  <a:cubicBezTo>
                    <a:pt x="164" y="51"/>
                    <a:pt x="142" y="59"/>
                    <a:pt x="130" y="61"/>
                  </a:cubicBezTo>
                  <a:cubicBezTo>
                    <a:pt x="138" y="71"/>
                    <a:pt x="166" y="108"/>
                    <a:pt x="176" y="119"/>
                  </a:cubicBezTo>
                  <a:cubicBezTo>
                    <a:pt x="173" y="118"/>
                    <a:pt x="169" y="118"/>
                    <a:pt x="166" y="118"/>
                  </a:cubicBezTo>
                  <a:cubicBezTo>
                    <a:pt x="163" y="118"/>
                    <a:pt x="159" y="118"/>
                    <a:pt x="156" y="119"/>
                  </a:cubicBezTo>
                  <a:cubicBezTo>
                    <a:pt x="149" y="108"/>
                    <a:pt x="127" y="77"/>
                    <a:pt x="113" y="63"/>
                  </a:cubicBezTo>
                  <a:cubicBezTo>
                    <a:pt x="106" y="63"/>
                    <a:pt x="106" y="63"/>
                    <a:pt x="106" y="63"/>
                  </a:cubicBezTo>
                  <a:cubicBezTo>
                    <a:pt x="106" y="75"/>
                    <a:pt x="106" y="75"/>
                    <a:pt x="106" y="75"/>
                  </a:cubicBezTo>
                  <a:cubicBezTo>
                    <a:pt x="106" y="89"/>
                    <a:pt x="107" y="104"/>
                    <a:pt x="108" y="119"/>
                  </a:cubicBezTo>
                  <a:cubicBezTo>
                    <a:pt x="105" y="118"/>
                    <a:pt x="102" y="118"/>
                    <a:pt x="99" y="118"/>
                  </a:cubicBezTo>
                  <a:cubicBezTo>
                    <a:pt x="96" y="118"/>
                    <a:pt x="94" y="118"/>
                    <a:pt x="91" y="119"/>
                  </a:cubicBezTo>
                  <a:cubicBezTo>
                    <a:pt x="92" y="104"/>
                    <a:pt x="92" y="89"/>
                    <a:pt x="92" y="75"/>
                  </a:cubicBezTo>
                  <a:lnTo>
                    <a:pt x="92" y="46"/>
                  </a:lnTo>
                  <a:close/>
                  <a:moveTo>
                    <a:pt x="106" y="55"/>
                  </a:moveTo>
                  <a:cubicBezTo>
                    <a:pt x="109" y="56"/>
                    <a:pt x="113" y="56"/>
                    <a:pt x="117" y="56"/>
                  </a:cubicBezTo>
                  <a:cubicBezTo>
                    <a:pt x="131" y="56"/>
                    <a:pt x="150" y="51"/>
                    <a:pt x="150" y="30"/>
                  </a:cubicBezTo>
                  <a:cubicBezTo>
                    <a:pt x="150" y="13"/>
                    <a:pt x="135" y="8"/>
                    <a:pt x="123" y="8"/>
                  </a:cubicBezTo>
                  <a:cubicBezTo>
                    <a:pt x="116" y="8"/>
                    <a:pt x="111" y="9"/>
                    <a:pt x="107" y="9"/>
                  </a:cubicBezTo>
                  <a:cubicBezTo>
                    <a:pt x="107" y="21"/>
                    <a:pt x="106" y="34"/>
                    <a:pt x="106" y="46"/>
                  </a:cubicBezTo>
                  <a:lnTo>
                    <a:pt x="106" y="55"/>
                  </a:lnTo>
                  <a:close/>
                  <a:moveTo>
                    <a:pt x="169" y="60"/>
                  </a:moveTo>
                  <a:cubicBezTo>
                    <a:pt x="169" y="22"/>
                    <a:pt x="195" y="0"/>
                    <a:pt x="232" y="0"/>
                  </a:cubicBezTo>
                  <a:cubicBezTo>
                    <a:pt x="269" y="0"/>
                    <a:pt x="295" y="22"/>
                    <a:pt x="295" y="60"/>
                  </a:cubicBezTo>
                  <a:cubicBezTo>
                    <a:pt x="295" y="99"/>
                    <a:pt x="269" y="121"/>
                    <a:pt x="232" y="121"/>
                  </a:cubicBezTo>
                  <a:cubicBezTo>
                    <a:pt x="195" y="121"/>
                    <a:pt x="169" y="99"/>
                    <a:pt x="169" y="60"/>
                  </a:cubicBezTo>
                  <a:moveTo>
                    <a:pt x="279" y="60"/>
                  </a:moveTo>
                  <a:cubicBezTo>
                    <a:pt x="279" y="23"/>
                    <a:pt x="258" y="6"/>
                    <a:pt x="232" y="6"/>
                  </a:cubicBezTo>
                  <a:cubicBezTo>
                    <a:pt x="206" y="6"/>
                    <a:pt x="185" y="23"/>
                    <a:pt x="185" y="60"/>
                  </a:cubicBezTo>
                  <a:cubicBezTo>
                    <a:pt x="185" y="98"/>
                    <a:pt x="206" y="115"/>
                    <a:pt x="232" y="115"/>
                  </a:cubicBezTo>
                  <a:cubicBezTo>
                    <a:pt x="258" y="115"/>
                    <a:pt x="279" y="98"/>
                    <a:pt x="279" y="60"/>
                  </a:cubicBezTo>
                  <a:moveTo>
                    <a:pt x="403" y="121"/>
                  </a:moveTo>
                  <a:cubicBezTo>
                    <a:pt x="402" y="113"/>
                    <a:pt x="402" y="76"/>
                    <a:pt x="402" y="59"/>
                  </a:cubicBezTo>
                  <a:cubicBezTo>
                    <a:pt x="402" y="46"/>
                    <a:pt x="404" y="12"/>
                    <a:pt x="405" y="2"/>
                  </a:cubicBezTo>
                  <a:cubicBezTo>
                    <a:pt x="403" y="3"/>
                    <a:pt x="401" y="3"/>
                    <a:pt x="399" y="3"/>
                  </a:cubicBezTo>
                  <a:cubicBezTo>
                    <a:pt x="397" y="3"/>
                    <a:pt x="395" y="3"/>
                    <a:pt x="393" y="2"/>
                  </a:cubicBezTo>
                  <a:cubicBezTo>
                    <a:pt x="395" y="28"/>
                    <a:pt x="395" y="61"/>
                    <a:pt x="395" y="91"/>
                  </a:cubicBezTo>
                  <a:cubicBezTo>
                    <a:pt x="374" y="70"/>
                    <a:pt x="337" y="30"/>
                    <a:pt x="309" y="0"/>
                  </a:cubicBezTo>
                  <a:cubicBezTo>
                    <a:pt x="307" y="0"/>
                    <a:pt x="307" y="0"/>
                    <a:pt x="307" y="0"/>
                  </a:cubicBezTo>
                  <a:cubicBezTo>
                    <a:pt x="307" y="8"/>
                    <a:pt x="307" y="24"/>
                    <a:pt x="307" y="45"/>
                  </a:cubicBezTo>
                  <a:cubicBezTo>
                    <a:pt x="307" y="67"/>
                    <a:pt x="305" y="111"/>
                    <a:pt x="304" y="119"/>
                  </a:cubicBezTo>
                  <a:cubicBezTo>
                    <a:pt x="306" y="118"/>
                    <a:pt x="308" y="118"/>
                    <a:pt x="310" y="118"/>
                  </a:cubicBezTo>
                  <a:cubicBezTo>
                    <a:pt x="312" y="118"/>
                    <a:pt x="314" y="118"/>
                    <a:pt x="316" y="119"/>
                  </a:cubicBezTo>
                  <a:cubicBezTo>
                    <a:pt x="315" y="112"/>
                    <a:pt x="315" y="76"/>
                    <a:pt x="315" y="62"/>
                  </a:cubicBezTo>
                  <a:cubicBezTo>
                    <a:pt x="315" y="44"/>
                    <a:pt x="315" y="34"/>
                    <a:pt x="315" y="27"/>
                  </a:cubicBezTo>
                  <a:cubicBezTo>
                    <a:pt x="344" y="58"/>
                    <a:pt x="374" y="90"/>
                    <a:pt x="400" y="121"/>
                  </a:cubicBezTo>
                  <a:lnTo>
                    <a:pt x="403" y="121"/>
                  </a:lnTo>
                  <a:close/>
                  <a:moveTo>
                    <a:pt x="412" y="60"/>
                  </a:moveTo>
                  <a:cubicBezTo>
                    <a:pt x="412" y="22"/>
                    <a:pt x="437" y="0"/>
                    <a:pt x="475" y="0"/>
                  </a:cubicBezTo>
                  <a:cubicBezTo>
                    <a:pt x="512" y="0"/>
                    <a:pt x="538" y="22"/>
                    <a:pt x="538" y="60"/>
                  </a:cubicBezTo>
                  <a:cubicBezTo>
                    <a:pt x="538" y="99"/>
                    <a:pt x="512" y="121"/>
                    <a:pt x="475" y="121"/>
                  </a:cubicBezTo>
                  <a:cubicBezTo>
                    <a:pt x="437" y="121"/>
                    <a:pt x="412" y="99"/>
                    <a:pt x="412" y="60"/>
                  </a:cubicBezTo>
                  <a:moveTo>
                    <a:pt x="521" y="60"/>
                  </a:moveTo>
                  <a:cubicBezTo>
                    <a:pt x="521" y="23"/>
                    <a:pt x="501" y="6"/>
                    <a:pt x="475" y="6"/>
                  </a:cubicBezTo>
                  <a:cubicBezTo>
                    <a:pt x="448" y="6"/>
                    <a:pt x="428" y="23"/>
                    <a:pt x="428" y="60"/>
                  </a:cubicBezTo>
                  <a:cubicBezTo>
                    <a:pt x="428" y="98"/>
                    <a:pt x="448" y="115"/>
                    <a:pt x="475" y="115"/>
                  </a:cubicBezTo>
                  <a:cubicBezTo>
                    <a:pt x="501" y="115"/>
                    <a:pt x="521" y="98"/>
                    <a:pt x="521" y="60"/>
                  </a:cubicBezTo>
                  <a:moveTo>
                    <a:pt x="1" y="75"/>
                  </a:moveTo>
                  <a:cubicBezTo>
                    <a:pt x="1" y="89"/>
                    <a:pt x="0" y="104"/>
                    <a:pt x="0" y="118"/>
                  </a:cubicBezTo>
                  <a:cubicBezTo>
                    <a:pt x="3" y="118"/>
                    <a:pt x="5" y="117"/>
                    <a:pt x="8" y="117"/>
                  </a:cubicBezTo>
                  <a:cubicBezTo>
                    <a:pt x="11" y="117"/>
                    <a:pt x="13" y="118"/>
                    <a:pt x="16" y="118"/>
                  </a:cubicBezTo>
                  <a:cubicBezTo>
                    <a:pt x="15" y="104"/>
                    <a:pt x="15" y="89"/>
                    <a:pt x="15" y="75"/>
                  </a:cubicBezTo>
                  <a:cubicBezTo>
                    <a:pt x="15" y="60"/>
                    <a:pt x="15" y="60"/>
                    <a:pt x="15" y="60"/>
                  </a:cubicBezTo>
                  <a:cubicBezTo>
                    <a:pt x="15" y="60"/>
                    <a:pt x="15" y="60"/>
                    <a:pt x="16" y="60"/>
                  </a:cubicBezTo>
                  <a:cubicBezTo>
                    <a:pt x="16" y="60"/>
                    <a:pt x="17" y="60"/>
                    <a:pt x="17" y="61"/>
                  </a:cubicBezTo>
                  <a:cubicBezTo>
                    <a:pt x="25" y="68"/>
                    <a:pt x="50" y="99"/>
                    <a:pt x="66" y="118"/>
                  </a:cubicBezTo>
                  <a:cubicBezTo>
                    <a:pt x="69" y="118"/>
                    <a:pt x="72" y="117"/>
                    <a:pt x="75" y="117"/>
                  </a:cubicBezTo>
                  <a:cubicBezTo>
                    <a:pt x="78" y="117"/>
                    <a:pt x="82" y="118"/>
                    <a:pt x="85" y="118"/>
                  </a:cubicBezTo>
                  <a:cubicBezTo>
                    <a:pt x="66" y="97"/>
                    <a:pt x="48" y="76"/>
                    <a:pt x="30" y="55"/>
                  </a:cubicBezTo>
                  <a:cubicBezTo>
                    <a:pt x="42" y="41"/>
                    <a:pt x="68" y="17"/>
                    <a:pt x="83" y="3"/>
                  </a:cubicBezTo>
                  <a:cubicBezTo>
                    <a:pt x="80" y="4"/>
                    <a:pt x="78" y="4"/>
                    <a:pt x="75" y="4"/>
                  </a:cubicBezTo>
                  <a:cubicBezTo>
                    <a:pt x="73" y="4"/>
                    <a:pt x="70" y="4"/>
                    <a:pt x="68" y="3"/>
                  </a:cubicBezTo>
                  <a:cubicBezTo>
                    <a:pt x="53" y="21"/>
                    <a:pt x="34" y="42"/>
                    <a:pt x="18" y="55"/>
                  </a:cubicBezTo>
                  <a:cubicBezTo>
                    <a:pt x="17" y="56"/>
                    <a:pt x="16" y="57"/>
                    <a:pt x="16" y="57"/>
                  </a:cubicBezTo>
                  <a:cubicBezTo>
                    <a:pt x="15" y="57"/>
                    <a:pt x="15" y="56"/>
                    <a:pt x="15" y="56"/>
                  </a:cubicBezTo>
                  <a:cubicBezTo>
                    <a:pt x="15" y="46"/>
                    <a:pt x="15" y="46"/>
                    <a:pt x="15" y="46"/>
                  </a:cubicBezTo>
                  <a:cubicBezTo>
                    <a:pt x="15" y="32"/>
                    <a:pt x="15" y="17"/>
                    <a:pt x="16" y="3"/>
                  </a:cubicBezTo>
                  <a:cubicBezTo>
                    <a:pt x="13" y="4"/>
                    <a:pt x="11" y="4"/>
                    <a:pt x="8" y="4"/>
                  </a:cubicBezTo>
                  <a:cubicBezTo>
                    <a:pt x="5" y="4"/>
                    <a:pt x="3" y="4"/>
                    <a:pt x="0" y="3"/>
                  </a:cubicBezTo>
                  <a:cubicBezTo>
                    <a:pt x="0" y="17"/>
                    <a:pt x="1" y="32"/>
                    <a:pt x="1" y="46"/>
                  </a:cubicBezTo>
                  <a:cubicBezTo>
                    <a:pt x="1" y="75"/>
                    <a:pt x="1" y="75"/>
                    <a:pt x="1" y="75"/>
                  </a:cubicBezTo>
                </a:path>
              </a:pathLst>
            </a:cu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2" name="Title 1"/>
          <p:cNvSpPr>
            <a:spLocks noGrp="1"/>
          </p:cNvSpPr>
          <p:nvPr>
            <p:ph type="ctrTitle"/>
          </p:nvPr>
        </p:nvSpPr>
        <p:spPr>
          <a:xfrm>
            <a:off x="323849" y="2574925"/>
            <a:ext cx="3840480" cy="1590675"/>
          </a:xfrm>
        </p:spPr>
        <p:txBody>
          <a:bodyPr>
            <a:noAutofit/>
          </a:bodyPr>
          <a:lstStyle>
            <a:lvl1pPr marL="0" algn="l" defTabSz="457200" rtl="0" eaLnBrk="1" latinLnBrk="0" hangingPunct="1">
              <a:lnSpc>
                <a:spcPct val="90000"/>
              </a:lnSpc>
              <a:defRPr lang="en-US" sz="3600" b="0" kern="1200" baseline="0" dirty="0">
                <a:solidFill>
                  <a:schemeClr val="bg1"/>
                </a:solidFill>
                <a:latin typeface="+mj-lt"/>
                <a:ea typeface="+mn-ea"/>
                <a:cs typeface="+mn-cs"/>
              </a:defRPr>
            </a:lvl1pPr>
          </a:lstStyle>
          <a:p>
            <a:r>
              <a:rPr lang="en-US"/>
              <a:t>Click to edit Master title style</a:t>
            </a:r>
            <a:endParaRPr lang="en-US" dirty="0"/>
          </a:p>
        </p:txBody>
      </p:sp>
      <p:sp>
        <p:nvSpPr>
          <p:cNvPr id="11" name="Subtitle 2"/>
          <p:cNvSpPr>
            <a:spLocks noGrp="1"/>
          </p:cNvSpPr>
          <p:nvPr>
            <p:ph type="subTitle" idx="1" hasCustomPrompt="1"/>
          </p:nvPr>
        </p:nvSpPr>
        <p:spPr>
          <a:xfrm>
            <a:off x="323850" y="1280160"/>
            <a:ext cx="3017520" cy="914400"/>
          </a:xfrm>
        </p:spPr>
        <p:txBody>
          <a:bodyPr anchor="b"/>
          <a:lstStyle>
            <a:lvl1pPr marL="0" indent="0" algn="l">
              <a:buNone/>
              <a:defRPr sz="1600" b="1" cap="all" baseline="0">
                <a:solidFill>
                  <a:schemeClr val="tx2">
                    <a:lumMod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a:t>
            </a:r>
            <a:r>
              <a:rPr lang="en-US" dirty="0" err="1"/>
              <a:t>aDD</a:t>
            </a:r>
            <a:r>
              <a:rPr lang="en-US" dirty="0"/>
              <a:t> “Kronos For” or Customer Name</a:t>
            </a:r>
          </a:p>
        </p:txBody>
      </p:sp>
      <p:sp>
        <p:nvSpPr>
          <p:cNvPr id="17" name="TextBox 16"/>
          <p:cNvSpPr txBox="1"/>
          <p:nvPr userDrawn="1"/>
        </p:nvSpPr>
        <p:spPr>
          <a:xfrm>
            <a:off x="-1751619" y="1248236"/>
            <a:ext cx="1683356" cy="971035"/>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This</a:t>
            </a:r>
            <a:r>
              <a:rPr lang="en-US" sz="1200" baseline="0" dirty="0">
                <a:solidFill>
                  <a:schemeClr val="tx2">
                    <a:lumMod val="50000"/>
                  </a:schemeClr>
                </a:solidFill>
                <a:latin typeface="+mn-lt"/>
                <a:ea typeface="+mn-ea"/>
                <a:cs typeface="+mn-cs"/>
              </a:rPr>
              <a:t> copy is for “Kronos for …” or for customer name if you cannot get a high-quality logo &gt;&gt;&gt;</a:t>
            </a:r>
            <a:endParaRPr lang="en-US" sz="1200" dirty="0">
              <a:solidFill>
                <a:schemeClr val="tx2">
                  <a:lumMod val="50000"/>
                </a:schemeClr>
              </a:solidFill>
              <a:latin typeface="+mn-lt"/>
              <a:ea typeface="+mn-ea"/>
              <a:cs typeface="+mn-cs"/>
            </a:endParaRPr>
          </a:p>
        </p:txBody>
      </p:sp>
      <p:sp>
        <p:nvSpPr>
          <p:cNvPr id="19" name="TextBox 18"/>
          <p:cNvSpPr txBox="1"/>
          <p:nvPr userDrawn="1"/>
        </p:nvSpPr>
        <p:spPr>
          <a:xfrm>
            <a:off x="9312829" y="0"/>
            <a:ext cx="1295400" cy="79560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DO NOT </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MOVE KRONOS</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LOGO.</a:t>
            </a:r>
          </a:p>
        </p:txBody>
      </p:sp>
      <p:sp>
        <p:nvSpPr>
          <p:cNvPr id="20" name="TextBox 19"/>
          <p:cNvSpPr txBox="1"/>
          <p:nvPr userDrawn="1"/>
        </p:nvSpPr>
        <p:spPr>
          <a:xfrm>
            <a:off x="9321215" y="98545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
        <p:nvSpPr>
          <p:cNvPr id="24" name="Text Placeholder 28"/>
          <p:cNvSpPr>
            <a:spLocks noGrp="1"/>
          </p:cNvSpPr>
          <p:nvPr>
            <p:ph type="body" sz="quarter" idx="10" hasCustomPrompt="1"/>
          </p:nvPr>
        </p:nvSpPr>
        <p:spPr>
          <a:xfrm>
            <a:off x="320676" y="4403725"/>
            <a:ext cx="4251324" cy="457200"/>
          </a:xfrm>
        </p:spPr>
        <p:txBody>
          <a:bodyPr/>
          <a:lstStyle>
            <a:lvl1pPr marL="0" indent="0">
              <a:buNone/>
              <a:defRPr sz="1300" cap="all" baseline="0">
                <a:solidFill>
                  <a:schemeClr val="bg1"/>
                </a:solidFill>
              </a:defRPr>
            </a:lvl1pPr>
          </a:lstStyle>
          <a:p>
            <a:pPr lvl="0"/>
            <a:r>
              <a:rPr lang="en-US" dirty="0"/>
              <a:t>Click to enter presenter</a:t>
            </a:r>
          </a:p>
        </p:txBody>
      </p:sp>
      <p:sp>
        <p:nvSpPr>
          <p:cNvPr id="18" name="TextBox 17"/>
          <p:cNvSpPr txBox="1"/>
          <p:nvPr userDrawn="1"/>
        </p:nvSpPr>
        <p:spPr>
          <a:xfrm>
            <a:off x="-1755605" y="0"/>
            <a:ext cx="1677618" cy="795602"/>
          </a:xfrm>
          <a:prstGeom prst="rect">
            <a:avLst/>
          </a:prstGeom>
          <a:solidFill>
            <a:srgbClr val="FFFF00"/>
          </a:solidFill>
        </p:spPr>
        <p:txBody>
          <a:bodyPr wrap="square">
            <a:spAutoFit/>
          </a:bodyPr>
          <a:lstStyle/>
          <a:p>
            <a:pPr fontAlgn="auto">
              <a:lnSpc>
                <a:spcPct val="95000"/>
              </a:lnSpc>
              <a:spcBef>
                <a:spcPts val="300"/>
              </a:spcBef>
              <a:spcAft>
                <a:spcPts val="0"/>
              </a:spcAft>
              <a:defRPr/>
            </a:pPr>
            <a:r>
              <a:rPr lang="en-US" sz="1200" dirty="0">
                <a:solidFill>
                  <a:schemeClr val="tx2">
                    <a:lumMod val="50000"/>
                  </a:schemeClr>
                </a:solidFill>
                <a:latin typeface="+mn-lt"/>
                <a:ea typeface="+mn-ea"/>
                <a:cs typeface="+mn-cs"/>
              </a:rPr>
              <a:t>OPTION TO INSERT</a:t>
            </a:r>
            <a:br>
              <a:rPr lang="en-US" sz="1200" dirty="0">
                <a:solidFill>
                  <a:schemeClr val="tx2">
                    <a:lumMod val="50000"/>
                  </a:schemeClr>
                </a:solidFill>
                <a:latin typeface="+mn-lt"/>
                <a:ea typeface="+mn-ea"/>
                <a:cs typeface="+mn-cs"/>
              </a:rPr>
            </a:br>
            <a:r>
              <a:rPr lang="en-US" sz="1200" dirty="0">
                <a:solidFill>
                  <a:schemeClr val="tx2">
                    <a:lumMod val="50000"/>
                  </a:schemeClr>
                </a:solidFill>
                <a:latin typeface="+mn-lt"/>
                <a:ea typeface="+mn-ea"/>
                <a:cs typeface="+mn-cs"/>
              </a:rPr>
              <a:t>Customer Logo here if logo has white background &gt;&gt;&gt;</a:t>
            </a:r>
          </a:p>
        </p:txBody>
      </p:sp>
    </p:spTree>
    <p:extLst>
      <p:ext uri="{BB962C8B-B14F-4D97-AF65-F5344CB8AC3E}">
        <p14:creationId xmlns:p14="http://schemas.microsoft.com/office/powerpoint/2010/main" val="660653882"/>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4763"/>
            <a:ext cx="9144000" cy="5140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5"/>
          <p:cNvSpPr/>
          <p:nvPr userDrawn="1"/>
        </p:nvSpPr>
        <p:spPr>
          <a:xfrm>
            <a:off x="0" y="2755900"/>
            <a:ext cx="9144000" cy="2387600"/>
          </a:xfrm>
          <a:prstGeom prst="rect">
            <a:avLst/>
          </a:prstGeom>
          <a:solidFill>
            <a:schemeClr val="accent2">
              <a:alpha val="90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7" name="Picture 11" descr="W:\Inprogress\Kronos MASTER\17284 Kronos Template Refresh\powerpoint\flattened-art\line-texture-black-01.png"/>
          <p:cNvPicPr>
            <a:picLocks noChangeAspect="1" noChangeArrowheads="1"/>
          </p:cNvPicPr>
          <p:nvPr userDrawn="1"/>
        </p:nvPicPr>
        <p:blipFill rotWithShape="1">
          <a:blip r:embed="rId3" cstate="screen">
            <a:duotone>
              <a:schemeClr val="accent2">
                <a:shade val="45000"/>
                <a:satMod val="135000"/>
              </a:schemeClr>
              <a:prstClr val="white"/>
            </a:duotone>
            <a:extLst>
              <a:ext uri="{28A0092B-C50C-407E-A947-70E740481C1C}">
                <a14:useLocalDpi xmlns:a14="http://schemas.microsoft.com/office/drawing/2010/main"/>
              </a:ext>
            </a:extLst>
          </a:blip>
          <a:srcRect/>
          <a:stretch/>
        </p:blipFill>
        <p:spPr bwMode="auto">
          <a:xfrm>
            <a:off x="7737643" y="2755900"/>
            <a:ext cx="1406356" cy="14097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2" descr="W:\Inprogress\Kronos MASTER\17284 Kronos Template Refresh\powerpoint\flattened-art\line-texture-white-01.png"/>
          <p:cNvPicPr>
            <a:picLocks noChangeAspect="1" noChangeArrowheads="1"/>
          </p:cNvPicPr>
          <p:nvPr/>
        </p:nvPicPr>
        <p:blipFill>
          <a:blip r:embed="rId4" cstate="screen">
            <a:extLst>
              <a:ext uri="{28A0092B-C50C-407E-A947-70E740481C1C}">
                <a14:useLocalDpi xmlns:a14="http://schemas.microsoft.com/office/drawing/2010/main"/>
              </a:ext>
            </a:extLst>
          </a:blip>
          <a:srcRect r="-5"/>
          <a:stretch>
            <a:fillRect/>
          </a:stretch>
        </p:blipFill>
        <p:spPr bwMode="auto">
          <a:xfrm>
            <a:off x="5489575" y="2295525"/>
            <a:ext cx="36544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38175" y="3305175"/>
            <a:ext cx="6858000" cy="1005840"/>
          </a:xfrm>
        </p:spPr>
        <p:txBody>
          <a:bodyPr anchor="t"/>
          <a:lstStyle>
            <a:lvl1pPr algn="l">
              <a:defRPr sz="3600" b="0" cap="none"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38175" y="2755900"/>
            <a:ext cx="6858000" cy="549275"/>
          </a:xfrm>
        </p:spPr>
        <p:txBody>
          <a:bodyPr anchor="b"/>
          <a:lstStyle>
            <a:lvl1pPr marL="0" indent="0" algn="l" defTabSz="457200" rtl="0" eaLnBrk="1" latinLnBrk="0" hangingPunct="1">
              <a:spcBef>
                <a:spcPts val="1200"/>
              </a:spcBef>
              <a:buClr>
                <a:schemeClr val="accent2"/>
              </a:buClr>
              <a:buFont typeface="Arial"/>
              <a:buNone/>
              <a:defRPr lang="en-US" sz="1600" b="1" kern="1200" cap="all" baseline="0" dirty="0" smtClean="0">
                <a:solidFill>
                  <a:schemeClr val="tx2">
                    <a:lumMod val="50000"/>
                  </a:schemeClr>
                </a:solidFill>
                <a:latin typeface="+mn-lt"/>
                <a:ea typeface="+mn-ea"/>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18" name="TextBox 17"/>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3655980019"/>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Image and Content 1">
    <p:spTree>
      <p:nvGrpSpPr>
        <p:cNvPr id="1" name=""/>
        <p:cNvGrpSpPr/>
        <p:nvPr/>
      </p:nvGrpSpPr>
      <p:grpSpPr>
        <a:xfrm>
          <a:off x="0" y="0"/>
          <a:ext cx="0" cy="0"/>
          <a:chOff x="0" y="0"/>
          <a:chExt cx="0" cy="0"/>
        </a:xfrm>
      </p:grpSpPr>
      <p:pic>
        <p:nvPicPr>
          <p:cNvPr id="4" name="Picture 2"/>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0"/>
            <a:ext cx="5532438"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userDrawn="1"/>
        </p:nvSpPr>
        <p:spPr>
          <a:xfrm flipH="1">
            <a:off x="-3" y="1951630"/>
            <a:ext cx="8820151" cy="3191870"/>
          </a:xfrm>
          <a:prstGeom prst="rect">
            <a:avLst/>
          </a:prstGeom>
          <a:gradFill flip="none" rotWithShape="1">
            <a:gsLst>
              <a:gs pos="40000">
                <a:schemeClr val="tx1">
                  <a:alpha val="75000"/>
                </a:schemeClr>
              </a:gs>
              <a:gs pos="100000">
                <a:schemeClr val="tx1">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Freeform 6"/>
          <p:cNvSpPr>
            <a:spLocks/>
          </p:cNvSpPr>
          <p:nvPr userDrawn="1"/>
        </p:nvSpPr>
        <p:spPr bwMode="auto">
          <a:xfrm>
            <a:off x="2100263" y="-25400"/>
            <a:ext cx="7043737" cy="5168900"/>
          </a:xfrm>
          <a:custGeom>
            <a:avLst/>
            <a:gdLst>
              <a:gd name="T0" fmla="*/ 0 w 4437"/>
              <a:gd name="T1" fmla="*/ 0 h 3256"/>
              <a:gd name="T2" fmla="*/ 2984500 w 4437"/>
              <a:gd name="T3" fmla="*/ 5168900 h 3256"/>
              <a:gd name="T4" fmla="*/ 7043738 w 4437"/>
              <a:gd name="T5" fmla="*/ 5168900 h 3256"/>
              <a:gd name="T6" fmla="*/ 7043738 w 4437"/>
              <a:gd name="T7" fmla="*/ 0 h 3256"/>
              <a:gd name="T8" fmla="*/ 0 w 4437"/>
              <a:gd name="T9" fmla="*/ 0 h 325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37" h="3256">
                <a:moveTo>
                  <a:pt x="0" y="0"/>
                </a:moveTo>
                <a:lnTo>
                  <a:pt x="1880" y="3256"/>
                </a:lnTo>
                <a:lnTo>
                  <a:pt x="4437" y="3256"/>
                </a:lnTo>
                <a:lnTo>
                  <a:pt x="4437" y="0"/>
                </a:lnTo>
                <a:lnTo>
                  <a:pt x="0" y="0"/>
                </a:lnTo>
                <a:close/>
              </a:path>
            </a:pathLst>
          </a:custGeom>
          <a:solidFill>
            <a:schemeClr val="accent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 name="Title 1"/>
          <p:cNvSpPr>
            <a:spLocks noGrp="1"/>
          </p:cNvSpPr>
          <p:nvPr>
            <p:ph type="title"/>
          </p:nvPr>
        </p:nvSpPr>
        <p:spPr>
          <a:xfrm>
            <a:off x="638175" y="2743200"/>
            <a:ext cx="3017838" cy="1828800"/>
          </a:xfrm>
        </p:spPr>
        <p:txBody>
          <a:bodyPr/>
          <a:lstStyle>
            <a:lvl1pPr>
              <a:lnSpc>
                <a:spcPct val="90000"/>
              </a:lnSpc>
              <a:defRPr sz="32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4570413" y="914400"/>
            <a:ext cx="4249736" cy="3670300"/>
          </a:xfrm>
        </p:spPr>
        <p:txBody>
          <a:bodyPr/>
          <a:lstStyle>
            <a:lvl1pPr>
              <a:buClr>
                <a:schemeClr val="accent6"/>
              </a:buCl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3" name="Group 12"/>
          <p:cNvGrpSpPr/>
          <p:nvPr userDrawn="1"/>
        </p:nvGrpSpPr>
        <p:grpSpPr>
          <a:xfrm>
            <a:off x="9238281" y="1815497"/>
            <a:ext cx="1244158" cy="962944"/>
            <a:chOff x="-1351445" y="3925860"/>
            <a:chExt cx="1244158" cy="962944"/>
          </a:xfrm>
        </p:grpSpPr>
        <p:pic>
          <p:nvPicPr>
            <p:cNvPr id="15" name="Picture 14" descr="ThemeColors.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1351445" y="3925860"/>
              <a:ext cx="1244158" cy="962944"/>
            </a:xfrm>
            <a:prstGeom prst="rect">
              <a:avLst/>
            </a:prstGeom>
          </p:spPr>
        </p:pic>
        <p:sp>
          <p:nvSpPr>
            <p:cNvPr id="16" name="Rectangle 15"/>
            <p:cNvSpPr/>
            <p:nvPr userDrawn="1"/>
          </p:nvSpPr>
          <p:spPr>
            <a:xfrm>
              <a:off x="-875862" y="4072751"/>
              <a:ext cx="757627" cy="157656"/>
            </a:xfrm>
            <a:prstGeom prst="rect">
              <a:avLst/>
            </a:prstGeom>
            <a:noFill/>
            <a:ln w="28575" cmpd="sng">
              <a:solidFill>
                <a:srgbClr val="FF0000"/>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17" name="TextBox 16"/>
          <p:cNvSpPr txBox="1"/>
          <p:nvPr userDrawn="1"/>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extLst>
      <p:ext uri="{BB962C8B-B14F-4D97-AF65-F5344CB8AC3E}">
        <p14:creationId xmlns:p14="http://schemas.microsoft.com/office/powerpoint/2010/main" val="2459121805"/>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mage and Content 2">
    <p:spTree>
      <p:nvGrpSpPr>
        <p:cNvPr id="1" name=""/>
        <p:cNvGrpSpPr/>
        <p:nvPr/>
      </p:nvGrpSpPr>
      <p:grpSpPr>
        <a:xfrm>
          <a:off x="0" y="0"/>
          <a:ext cx="0" cy="0"/>
          <a:chOff x="0" y="0"/>
          <a:chExt cx="0" cy="0"/>
        </a:xfrm>
      </p:grpSpPr>
      <p:pic>
        <p:nvPicPr>
          <p:cNvPr id="4" name="Picture 2" descr="D:\Working\Kronos\17284 Kronos Template Refresh\powerpoint\media\subscription\iStock_000083168389_Large.jp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0" y="0"/>
            <a:ext cx="5038725" cy="4859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0" y="1658938"/>
            <a:ext cx="5038725" cy="3200400"/>
          </a:xfrm>
          <a:prstGeom prst="rect">
            <a:avLst/>
          </a:prstGeom>
          <a:gradFill flip="none" rotWithShape="1">
            <a:gsLst>
              <a:gs pos="0">
                <a:schemeClr val="tx1">
                  <a:alpha val="70000"/>
                </a:schemeClr>
              </a:gs>
              <a:gs pos="100000">
                <a:schemeClr val="tx1">
                  <a:alpha val="0"/>
                </a:schemeClr>
              </a:gs>
            </a:gsLst>
            <a:lin ang="16200000" scaled="1"/>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6" name="Picture 11" descr="W:\Inprogress\Kronos MASTER\17284 Kronos Template Refresh\powerpoint\flattened-art\line-texture-black-01.png"/>
          <p:cNvPicPr>
            <a:picLocks noChangeAspect="1" noChangeArrowheads="1"/>
          </p:cNvPicPr>
          <p:nvPr/>
        </p:nvPicPr>
        <p:blipFill rotWithShape="1">
          <a:blip r:embed="rId3" cstate="screen">
            <a:duotone>
              <a:schemeClr val="accent3">
                <a:shade val="45000"/>
                <a:satMod val="135000"/>
              </a:schemeClr>
              <a:prstClr val="white"/>
            </a:duotone>
            <a:extLst>
              <a:ext uri="{28A0092B-C50C-407E-A947-70E740481C1C}">
                <a14:useLocalDpi xmlns:a14="http://schemas.microsoft.com/office/drawing/2010/main"/>
              </a:ext>
            </a:extLst>
          </a:blip>
          <a:srcRect t="-19"/>
          <a:stretch/>
        </p:blipFill>
        <p:spPr bwMode="auto">
          <a:xfrm>
            <a:off x="3389643" y="1"/>
            <a:ext cx="1649082" cy="164334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12" descr="W:\Inprogress\Kronos MASTER\17284 Kronos Template Refresh\powerpoint\flattened-art\line-texture-white-01.png"/>
          <p:cNvPicPr>
            <a:picLocks noChangeAspect="1" noChangeArrowheads="1"/>
          </p:cNvPicPr>
          <p:nvPr/>
        </p:nvPicPr>
        <p:blipFill rotWithShape="1">
          <a:blip r:embed="rId4" cstate="screen">
            <a:duotone>
              <a:schemeClr val="bg2">
                <a:shade val="45000"/>
                <a:satMod val="135000"/>
              </a:schemeClr>
              <a:prstClr val="white"/>
            </a:duotone>
            <a:extLst>
              <a:ext uri="{28A0092B-C50C-407E-A947-70E740481C1C}">
                <a14:useLocalDpi xmlns:a14="http://schemas.microsoft.com/office/drawing/2010/main"/>
              </a:ext>
            </a:extLst>
          </a:blip>
          <a:srcRect t="-30"/>
          <a:stretch/>
        </p:blipFill>
        <p:spPr bwMode="auto">
          <a:xfrm>
            <a:off x="5038724" y="2"/>
            <a:ext cx="179718" cy="257492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638175" y="2743200"/>
            <a:ext cx="3932238" cy="1828800"/>
          </a:xfrm>
        </p:spPr>
        <p:txBody>
          <a:bodyPr/>
          <a:lstStyle>
            <a:lvl1pPr>
              <a:defRPr sz="2800" b="0">
                <a:solidFill>
                  <a:schemeClr val="bg1"/>
                </a:solidFill>
              </a:defRPr>
            </a:lvl1pPr>
          </a:lstStyle>
          <a:p>
            <a:r>
              <a:rPr lang="en-US"/>
              <a:t>Click to edit Master title style</a:t>
            </a:r>
            <a:endParaRPr lang="en-US" dirty="0"/>
          </a:p>
        </p:txBody>
      </p:sp>
      <p:sp>
        <p:nvSpPr>
          <p:cNvPr id="3" name="Content Placeholder 2"/>
          <p:cNvSpPr>
            <a:spLocks noGrp="1"/>
          </p:cNvSpPr>
          <p:nvPr>
            <p:ph idx="1"/>
          </p:nvPr>
        </p:nvSpPr>
        <p:spPr>
          <a:xfrm>
            <a:off x="5486400" y="914400"/>
            <a:ext cx="3333750" cy="3670300"/>
          </a:xfrm>
        </p:spPr>
        <p:txBody>
          <a:bodyPr/>
          <a:lstStyle>
            <a:lvl1pPr>
              <a:buClr>
                <a:schemeClr val="accent2"/>
              </a:buClr>
              <a:defRPr>
                <a:solidFill>
                  <a:schemeClr val="tx2">
                    <a:lumMod val="75000"/>
                  </a:schemeClr>
                </a:solidFill>
              </a:defRPr>
            </a:lvl1pPr>
            <a:lvl2pPr>
              <a:defRPr>
                <a:solidFill>
                  <a:schemeClr val="tx2">
                    <a:lumMod val="75000"/>
                  </a:schemeClr>
                </a:solidFill>
              </a:defRPr>
            </a:lvl2pPr>
            <a:lvl3pPr>
              <a:defRPr>
                <a:solidFill>
                  <a:schemeClr val="tx2">
                    <a:lumMod val="75000"/>
                  </a:schemeClr>
                </a:solidFill>
              </a:defRPr>
            </a:lvl3pPr>
            <a:lvl4pPr>
              <a:defRPr>
                <a:solidFill>
                  <a:schemeClr val="tx2">
                    <a:lumMod val="75000"/>
                  </a:schemeClr>
                </a:solidFill>
              </a:defRPr>
            </a:lvl4pPr>
            <a:lvl5pPr>
              <a:defRPr>
                <a:solidFill>
                  <a:schemeClr val="tx2">
                    <a:lumMod val="7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Box 8"/>
          <p:cNvSpPr txBox="1"/>
          <p:nvPr userDrawn="1"/>
        </p:nvSpPr>
        <p:spPr>
          <a:xfrm>
            <a:off x="-1363663" y="0"/>
            <a:ext cx="1295400" cy="1788182"/>
          </a:xfrm>
          <a:prstGeom prst="rect">
            <a:avLst/>
          </a:prstGeom>
          <a:solidFill>
            <a:srgbClr val="FFFF00"/>
          </a:solidFill>
        </p:spPr>
        <p:txBody>
          <a:bodyPr>
            <a:spAutoFit/>
          </a:bodyPr>
          <a:lstStyle/>
          <a:p>
            <a:pPr fontAlgn="auto">
              <a:lnSpc>
                <a:spcPct val="95000"/>
              </a:lnSpc>
              <a:spcBef>
                <a:spcPts val="300"/>
              </a:spcBef>
              <a:spcAft>
                <a:spcPts val="0"/>
              </a:spcAft>
              <a:defRPr/>
            </a:pPr>
            <a:r>
              <a:rPr lang="en-US" sz="1200" kern="1200" dirty="0">
                <a:solidFill>
                  <a:schemeClr val="tx2">
                    <a:lumMod val="50000"/>
                  </a:schemeClr>
                </a:solidFill>
                <a:latin typeface="Arial" charset="0"/>
                <a:ea typeface="ＭＳ Ｐゴシック" charset="0"/>
                <a:cs typeface="Arial" charset="0"/>
              </a:rPr>
              <a:t>To insert </a:t>
            </a:r>
            <a:br>
              <a:rPr lang="en-US" sz="1200" kern="1200" dirty="0">
                <a:solidFill>
                  <a:schemeClr val="tx2">
                    <a:lumMod val="50000"/>
                  </a:schemeClr>
                </a:solidFill>
                <a:latin typeface="Arial" charset="0"/>
                <a:ea typeface="ＭＳ Ｐゴシック" charset="0"/>
                <a:cs typeface="Arial" charset="0"/>
              </a:rPr>
            </a:br>
            <a:r>
              <a:rPr lang="en-US" sz="1200" kern="1200" dirty="0">
                <a:solidFill>
                  <a:schemeClr val="tx2">
                    <a:lumMod val="50000"/>
                  </a:schemeClr>
                </a:solidFill>
                <a:latin typeface="Arial" charset="0"/>
                <a:ea typeface="ＭＳ Ｐゴシック" charset="0"/>
                <a:cs typeface="Arial" charset="0"/>
              </a:rPr>
              <a:t>custom image: </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go to </a:t>
            </a:r>
            <a:br>
              <a:rPr lang="en-US" sz="1200" kern="1200" dirty="0">
                <a:solidFill>
                  <a:schemeClr val="tx2">
                    <a:lumMod val="50000"/>
                  </a:schemeClr>
                </a:solidFill>
                <a:latin typeface="Arial" charset="0"/>
                <a:ea typeface="ＭＳ Ｐゴシック" charset="0"/>
                <a:cs typeface="Arial" charset="0"/>
              </a:rPr>
            </a:br>
            <a:r>
              <a:rPr lang="en-US" sz="1200" b="1" kern="1200" dirty="0">
                <a:solidFill>
                  <a:schemeClr val="tx2">
                    <a:lumMod val="50000"/>
                  </a:schemeClr>
                </a:solidFill>
                <a:latin typeface="Arial" charset="0"/>
                <a:ea typeface="ＭＳ Ｐゴシック" charset="0"/>
                <a:cs typeface="Arial" charset="0"/>
              </a:rPr>
              <a:t>View &gt; Master &gt; Slide Master</a:t>
            </a:r>
            <a:endParaRPr lang="en-US" sz="1200" kern="1200" dirty="0">
              <a:solidFill>
                <a:schemeClr val="tx2">
                  <a:lumMod val="50000"/>
                </a:schemeClr>
              </a:solidFill>
              <a:latin typeface="Arial" charset="0"/>
              <a:ea typeface="ＭＳ Ｐゴシック" charset="0"/>
              <a:cs typeface="Arial" charset="0"/>
            </a:endParaRP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insert new image</a:t>
            </a:r>
          </a:p>
          <a:p>
            <a:pPr marL="114300" indent="-114300" fontAlgn="auto">
              <a:lnSpc>
                <a:spcPct val="95000"/>
              </a:lnSpc>
              <a:spcBef>
                <a:spcPts val="300"/>
              </a:spcBef>
              <a:spcAft>
                <a:spcPts val="0"/>
              </a:spcAft>
              <a:buFont typeface="Arial" panose="020B0604020202020204" pitchFamily="34" charset="0"/>
              <a:buChar char="•"/>
              <a:defRPr/>
            </a:pPr>
            <a:r>
              <a:rPr lang="en-US" sz="1200" kern="1200" dirty="0">
                <a:solidFill>
                  <a:schemeClr val="tx2">
                    <a:lumMod val="50000"/>
                  </a:schemeClr>
                </a:solidFill>
                <a:latin typeface="Arial" charset="0"/>
                <a:ea typeface="ＭＳ Ｐゴシック" charset="0"/>
                <a:cs typeface="Arial" charset="0"/>
              </a:rPr>
              <a:t>send to back</a:t>
            </a:r>
          </a:p>
        </p:txBody>
      </p:sp>
    </p:spTree>
    <p:extLst>
      <p:ext uri="{BB962C8B-B14F-4D97-AF65-F5344CB8AC3E}">
        <p14:creationId xmlns:p14="http://schemas.microsoft.com/office/powerpoint/2010/main" val="3609866018"/>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9" name="Rectangle 8"/>
          <p:cNvSpPr/>
          <p:nvPr/>
        </p:nvSpPr>
        <p:spPr>
          <a:xfrm>
            <a:off x="0" y="1201738"/>
            <a:ext cx="9144000" cy="36576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3" name="Oval 12"/>
          <p:cNvSpPr/>
          <p:nvPr/>
        </p:nvSpPr>
        <p:spPr>
          <a:xfrm>
            <a:off x="12890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4" name="Oval 13"/>
          <p:cNvSpPr/>
          <p:nvPr/>
        </p:nvSpPr>
        <p:spPr>
          <a:xfrm>
            <a:off x="34226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5" name="Oval 14"/>
          <p:cNvSpPr/>
          <p:nvPr/>
        </p:nvSpPr>
        <p:spPr>
          <a:xfrm>
            <a:off x="55562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sp>
        <p:nvSpPr>
          <p:cNvPr id="16" name="Oval 15"/>
          <p:cNvSpPr/>
          <p:nvPr/>
        </p:nvSpPr>
        <p:spPr>
          <a:xfrm>
            <a:off x="7689850" y="3089275"/>
            <a:ext cx="165100" cy="165100"/>
          </a:xfrm>
          <a:prstGeom prst="ellipse">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dirty="0">
              <a:solidFill>
                <a:schemeClr val="bg1"/>
              </a:solidFill>
            </a:endParaRPr>
          </a:p>
        </p:txBody>
      </p:sp>
      <p:pic>
        <p:nvPicPr>
          <p:cNvPr id="17" name="Picture 12" descr="W:\Inprogress\Kronos MASTER\17284 Kronos Template Refresh\powerpoint\flattened-art\line-texture-white-01.png"/>
          <p:cNvPicPr>
            <a:picLocks noChangeAspect="1" noChangeArrowheads="1"/>
          </p:cNvPicPr>
          <p:nvPr/>
        </p:nvPicPr>
        <p:blipFill rotWithShape="1">
          <a:blip r:embed="rId2" cstate="screen">
            <a:duotone>
              <a:prstClr val="black"/>
              <a:schemeClr val="accent3">
                <a:tint val="45000"/>
                <a:satMod val="400000"/>
              </a:schemeClr>
            </a:duotone>
            <a:extLst>
              <a:ext uri="{28A0092B-C50C-407E-A947-70E740481C1C}">
                <a14:useLocalDpi xmlns:a14="http://schemas.microsoft.com/office/drawing/2010/main"/>
              </a:ext>
            </a:extLst>
          </a:blip>
          <a:srcRect r="-2"/>
          <a:stretch/>
        </p:blipFill>
        <p:spPr bwMode="auto">
          <a:xfrm>
            <a:off x="0" y="1201738"/>
            <a:ext cx="9144000" cy="1841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323850" y="512064"/>
            <a:ext cx="8496300" cy="402336"/>
          </a:xfrm>
        </p:spPr>
        <p:txBody>
          <a:bodyPr rtlCol="0">
            <a:noAutofit/>
          </a:bodyPr>
          <a:lstStyle>
            <a:lvl1pPr>
              <a:defRPr lang="en-US" b="1" dirty="0">
                <a:solidFill>
                  <a:schemeClr val="accent2"/>
                </a:solidFill>
              </a:defRPr>
            </a:lvl1pPr>
          </a:lstStyle>
          <a:p>
            <a:pPr lvl="0"/>
            <a:r>
              <a:rPr lang="en-US"/>
              <a:t>Click to edit Master title style</a:t>
            </a:r>
            <a:endParaRPr lang="en-US" dirty="0"/>
          </a:p>
        </p:txBody>
      </p:sp>
      <p:sp>
        <p:nvSpPr>
          <p:cNvPr id="7" name="Text Placeholder 2"/>
          <p:cNvSpPr>
            <a:spLocks noGrp="1"/>
          </p:cNvSpPr>
          <p:nvPr>
            <p:ph type="body" idx="14"/>
          </p:nvPr>
        </p:nvSpPr>
        <p:spPr>
          <a:xfrm>
            <a:off x="323850" y="214392"/>
            <a:ext cx="8496300" cy="274320"/>
          </a:xfrm>
        </p:spPr>
        <p:txBody>
          <a:bodyPr anchor="ctr">
            <a:noAutofit/>
          </a:bodyPr>
          <a:lstStyle>
            <a:lvl1pPr marL="0" indent="0">
              <a:buNone/>
              <a:defRPr sz="1400" b="0" cap="all" baseline="0">
                <a:solidFill>
                  <a:schemeClr val="tx2">
                    <a:lumMod val="7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8" name="Text Placeholder 11"/>
          <p:cNvSpPr>
            <a:spLocks noGrp="1"/>
          </p:cNvSpPr>
          <p:nvPr>
            <p:ph type="body" sz="quarter" idx="12"/>
          </p:nvPr>
        </p:nvSpPr>
        <p:spPr>
          <a:xfrm>
            <a:off x="3238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0" name="Text Placeholder 11"/>
          <p:cNvSpPr>
            <a:spLocks noGrp="1"/>
          </p:cNvSpPr>
          <p:nvPr>
            <p:ph type="body" sz="quarter" idx="15"/>
          </p:nvPr>
        </p:nvSpPr>
        <p:spPr>
          <a:xfrm>
            <a:off x="24574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1" name="Text Placeholder 11"/>
          <p:cNvSpPr>
            <a:spLocks noGrp="1"/>
          </p:cNvSpPr>
          <p:nvPr>
            <p:ph type="body" sz="quarter" idx="16"/>
          </p:nvPr>
        </p:nvSpPr>
        <p:spPr>
          <a:xfrm>
            <a:off x="45910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
        <p:nvSpPr>
          <p:cNvPr id="12" name="Text Placeholder 11"/>
          <p:cNvSpPr>
            <a:spLocks noGrp="1"/>
          </p:cNvSpPr>
          <p:nvPr>
            <p:ph type="body" sz="quarter" idx="17"/>
          </p:nvPr>
        </p:nvSpPr>
        <p:spPr>
          <a:xfrm>
            <a:off x="6724650" y="2026920"/>
            <a:ext cx="2095500" cy="914400"/>
          </a:xfrm>
        </p:spPr>
        <p:txBody>
          <a:bodyPr anchor="b">
            <a:noAutofit/>
          </a:bodyPr>
          <a:lstStyle>
            <a:lvl1pPr marL="0" indent="0" algn="ctr">
              <a:buNone/>
              <a:defRPr sz="1800">
                <a:solidFill>
                  <a:schemeClr val="bg1"/>
                </a:solidFill>
              </a:defRPr>
            </a:lvl1pPr>
          </a:lstStyle>
          <a:p>
            <a:pPr lvl="0"/>
            <a:r>
              <a:rPr lang="en-US"/>
              <a:t>Edit Master text styles</a:t>
            </a:r>
          </a:p>
        </p:txBody>
      </p:sp>
    </p:spTree>
    <p:extLst>
      <p:ext uri="{BB962C8B-B14F-4D97-AF65-F5344CB8AC3E}">
        <p14:creationId xmlns:p14="http://schemas.microsoft.com/office/powerpoint/2010/main" val="722036956"/>
      </p:ext>
    </p:extLst>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61773660"/>
      </p:ext>
    </p:extLst>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a:xfrm>
            <a:off x="0" y="4859338"/>
            <a:ext cx="9144000" cy="28416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027" name="Title Placeholder 1"/>
          <p:cNvSpPr>
            <a:spLocks noGrp="1"/>
          </p:cNvSpPr>
          <p:nvPr>
            <p:ph type="title"/>
          </p:nvPr>
        </p:nvSpPr>
        <p:spPr bwMode="auto">
          <a:xfrm>
            <a:off x="323850" y="92075"/>
            <a:ext cx="849630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b" anchorCtr="0" compatLnSpc="1">
            <a:prstTxWarp prst="textNoShape">
              <a:avLst/>
            </a:prstTxWarp>
          </a:bodyPr>
          <a:lstStyle/>
          <a:p>
            <a:pPr lvl="0"/>
            <a:r>
              <a:rPr lang="en-US"/>
              <a:t>Click to edit Master title style</a:t>
            </a:r>
            <a:endParaRPr lang="en-US" dirty="0"/>
          </a:p>
        </p:txBody>
      </p:sp>
      <p:sp>
        <p:nvSpPr>
          <p:cNvPr id="1028" name="Text Placeholder 2"/>
          <p:cNvSpPr>
            <a:spLocks noGrp="1"/>
          </p:cNvSpPr>
          <p:nvPr>
            <p:ph type="body" idx="1"/>
          </p:nvPr>
        </p:nvSpPr>
        <p:spPr bwMode="auto">
          <a:xfrm>
            <a:off x="323850" y="1201738"/>
            <a:ext cx="8496300" cy="339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29" name="Freeform 7"/>
          <p:cNvSpPr>
            <a:spLocks noEditPoints="1"/>
          </p:cNvSpPr>
          <p:nvPr/>
        </p:nvSpPr>
        <p:spPr bwMode="auto">
          <a:xfrm>
            <a:off x="69850" y="4908550"/>
            <a:ext cx="184150" cy="185738"/>
          </a:xfrm>
          <a:custGeom>
            <a:avLst/>
            <a:gdLst>
              <a:gd name="T0" fmla="*/ 80217 w 189"/>
              <a:gd name="T1" fmla="*/ 74514 h 189"/>
              <a:gd name="T2" fmla="*/ 145760 w 189"/>
              <a:gd name="T3" fmla="*/ 16668 h 189"/>
              <a:gd name="T4" fmla="*/ 106630 w 189"/>
              <a:gd name="T5" fmla="*/ 77455 h 189"/>
              <a:gd name="T6" fmla="*/ 0 w 189"/>
              <a:gd name="T7" fmla="*/ 90201 h 189"/>
              <a:gd name="T8" fmla="*/ 184890 w 189"/>
              <a:gd name="T9" fmla="*/ 92162 h 189"/>
              <a:gd name="T10" fmla="*/ 127173 w 189"/>
              <a:gd name="T11" fmla="*/ 78436 h 189"/>
              <a:gd name="T12" fmla="*/ 127173 w 189"/>
              <a:gd name="T13" fmla="*/ 105888 h 189"/>
              <a:gd name="T14" fmla="*/ 184890 w 189"/>
              <a:gd name="T15" fmla="*/ 92162 h 189"/>
              <a:gd name="T16" fmla="*/ 2935 w 189"/>
              <a:gd name="T17" fmla="*/ 70592 h 189"/>
              <a:gd name="T18" fmla="*/ 95869 w 189"/>
              <a:gd name="T19" fmla="*/ 59807 h 189"/>
              <a:gd name="T20" fmla="*/ 128151 w 189"/>
              <a:gd name="T21" fmla="*/ 6863 h 189"/>
              <a:gd name="T22" fmla="*/ 75326 w 189"/>
              <a:gd name="T23" fmla="*/ 54905 h 189"/>
              <a:gd name="T24" fmla="*/ 22500 w 189"/>
              <a:gd name="T25" fmla="*/ 31374 h 189"/>
              <a:gd name="T26" fmla="*/ 73369 w 189"/>
              <a:gd name="T27" fmla="*/ 22550 h 189"/>
              <a:gd name="T28" fmla="*/ 22500 w 189"/>
              <a:gd name="T29" fmla="*/ 31374 h 189"/>
              <a:gd name="T30" fmla="*/ 9783 w 189"/>
              <a:gd name="T31" fmla="*/ 50983 h 189"/>
              <a:gd name="T32" fmla="*/ 86086 w 189"/>
              <a:gd name="T33" fmla="*/ 38237 h 189"/>
              <a:gd name="T34" fmla="*/ 108586 w 189"/>
              <a:gd name="T35" fmla="*/ 980 h 189"/>
              <a:gd name="T36" fmla="*/ 71413 w 189"/>
              <a:gd name="T37" fmla="*/ 35296 h 189"/>
              <a:gd name="T38" fmla="*/ 978 w 189"/>
              <a:gd name="T39" fmla="*/ 109810 h 189"/>
              <a:gd name="T40" fmla="*/ 111521 w 189"/>
              <a:gd name="T41" fmla="*/ 120595 h 189"/>
              <a:gd name="T42" fmla="*/ 148695 w 189"/>
              <a:gd name="T43" fmla="*/ 165695 h 189"/>
              <a:gd name="T44" fmla="*/ 77282 w 189"/>
              <a:gd name="T45" fmla="*/ 94123 h 189"/>
              <a:gd name="T46" fmla="*/ 978 w 189"/>
              <a:gd name="T47" fmla="*/ 109810 h 189"/>
              <a:gd name="T48" fmla="*/ 75326 w 189"/>
              <a:gd name="T49" fmla="*/ 129419 h 189"/>
              <a:gd name="T50" fmla="*/ 128151 w 189"/>
              <a:gd name="T51" fmla="*/ 177460 h 189"/>
              <a:gd name="T52" fmla="*/ 95869 w 189"/>
              <a:gd name="T53" fmla="*/ 125497 h 189"/>
              <a:gd name="T54" fmla="*/ 2935 w 189"/>
              <a:gd name="T55" fmla="*/ 113732 h 189"/>
              <a:gd name="T56" fmla="*/ 22500 w 189"/>
              <a:gd name="T57" fmla="*/ 152949 h 189"/>
              <a:gd name="T58" fmla="*/ 73369 w 189"/>
              <a:gd name="T59" fmla="*/ 161773 h 189"/>
              <a:gd name="T60" fmla="*/ 22500 w 189"/>
              <a:gd name="T61" fmla="*/ 152949 h 189"/>
              <a:gd name="T62" fmla="*/ 71413 w 189"/>
              <a:gd name="T63" fmla="*/ 149028 h 189"/>
              <a:gd name="T64" fmla="*/ 108586 w 189"/>
              <a:gd name="T65" fmla="*/ 183343 h 189"/>
              <a:gd name="T66" fmla="*/ 86086 w 189"/>
              <a:gd name="T67" fmla="*/ 146086 h 189"/>
              <a:gd name="T68" fmla="*/ 9783 w 189"/>
              <a:gd name="T69" fmla="*/ 133340 h 189"/>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89" h="189">
                <a:moveTo>
                  <a:pt x="1" y="76"/>
                </a:moveTo>
                <a:cubicBezTo>
                  <a:pt x="82" y="76"/>
                  <a:pt x="82" y="76"/>
                  <a:pt x="82" y="76"/>
                </a:cubicBezTo>
                <a:cubicBezTo>
                  <a:pt x="84" y="76"/>
                  <a:pt x="105" y="77"/>
                  <a:pt x="114" y="65"/>
                </a:cubicBezTo>
                <a:cubicBezTo>
                  <a:pt x="123" y="53"/>
                  <a:pt x="149" y="17"/>
                  <a:pt x="149" y="17"/>
                </a:cubicBezTo>
                <a:cubicBezTo>
                  <a:pt x="150" y="18"/>
                  <a:pt x="150" y="18"/>
                  <a:pt x="152" y="19"/>
                </a:cubicBezTo>
                <a:cubicBezTo>
                  <a:pt x="152" y="19"/>
                  <a:pt x="109" y="79"/>
                  <a:pt x="109" y="79"/>
                </a:cubicBezTo>
                <a:cubicBezTo>
                  <a:pt x="101" y="90"/>
                  <a:pt x="89" y="92"/>
                  <a:pt x="79" y="92"/>
                </a:cubicBezTo>
                <a:cubicBezTo>
                  <a:pt x="0" y="92"/>
                  <a:pt x="0" y="92"/>
                  <a:pt x="0" y="92"/>
                </a:cubicBezTo>
                <a:cubicBezTo>
                  <a:pt x="0" y="88"/>
                  <a:pt x="0" y="82"/>
                  <a:pt x="1" y="76"/>
                </a:cubicBezTo>
                <a:moveTo>
                  <a:pt x="189" y="94"/>
                </a:moveTo>
                <a:cubicBezTo>
                  <a:pt x="189" y="70"/>
                  <a:pt x="180" y="48"/>
                  <a:pt x="165" y="32"/>
                </a:cubicBezTo>
                <a:cubicBezTo>
                  <a:pt x="130" y="80"/>
                  <a:pt x="130" y="80"/>
                  <a:pt x="130" y="80"/>
                </a:cubicBezTo>
                <a:cubicBezTo>
                  <a:pt x="127" y="84"/>
                  <a:pt x="121" y="91"/>
                  <a:pt x="112" y="94"/>
                </a:cubicBezTo>
                <a:cubicBezTo>
                  <a:pt x="121" y="97"/>
                  <a:pt x="127" y="104"/>
                  <a:pt x="130" y="108"/>
                </a:cubicBezTo>
                <a:cubicBezTo>
                  <a:pt x="165" y="156"/>
                  <a:pt x="165" y="156"/>
                  <a:pt x="165" y="156"/>
                </a:cubicBezTo>
                <a:cubicBezTo>
                  <a:pt x="180" y="140"/>
                  <a:pt x="189" y="118"/>
                  <a:pt x="189" y="94"/>
                </a:cubicBezTo>
                <a:moveTo>
                  <a:pt x="8" y="56"/>
                </a:moveTo>
                <a:cubicBezTo>
                  <a:pt x="6" y="61"/>
                  <a:pt x="4" y="66"/>
                  <a:pt x="3" y="72"/>
                </a:cubicBezTo>
                <a:cubicBezTo>
                  <a:pt x="76" y="72"/>
                  <a:pt x="76" y="72"/>
                  <a:pt x="76" y="72"/>
                </a:cubicBezTo>
                <a:cubicBezTo>
                  <a:pt x="88" y="72"/>
                  <a:pt x="95" y="65"/>
                  <a:pt x="98" y="61"/>
                </a:cubicBezTo>
                <a:cubicBezTo>
                  <a:pt x="119" y="32"/>
                  <a:pt x="135" y="9"/>
                  <a:pt x="135" y="9"/>
                </a:cubicBezTo>
                <a:cubicBezTo>
                  <a:pt x="133" y="7"/>
                  <a:pt x="131" y="7"/>
                  <a:pt x="131" y="7"/>
                </a:cubicBezTo>
                <a:cubicBezTo>
                  <a:pt x="131" y="7"/>
                  <a:pt x="103" y="46"/>
                  <a:pt x="103" y="46"/>
                </a:cubicBezTo>
                <a:cubicBezTo>
                  <a:pt x="98" y="51"/>
                  <a:pt x="95" y="56"/>
                  <a:pt x="77" y="56"/>
                </a:cubicBezTo>
                <a:cubicBezTo>
                  <a:pt x="8" y="56"/>
                  <a:pt x="8" y="56"/>
                  <a:pt x="8" y="56"/>
                </a:cubicBezTo>
                <a:moveTo>
                  <a:pt x="23" y="32"/>
                </a:moveTo>
                <a:cubicBezTo>
                  <a:pt x="62" y="32"/>
                  <a:pt x="62" y="32"/>
                  <a:pt x="62" y="32"/>
                </a:cubicBezTo>
                <a:cubicBezTo>
                  <a:pt x="69" y="32"/>
                  <a:pt x="73" y="26"/>
                  <a:pt x="75" y="23"/>
                </a:cubicBezTo>
                <a:cubicBezTo>
                  <a:pt x="75" y="23"/>
                  <a:pt x="92" y="0"/>
                  <a:pt x="92" y="0"/>
                </a:cubicBezTo>
                <a:cubicBezTo>
                  <a:pt x="69" y="0"/>
                  <a:pt x="43" y="9"/>
                  <a:pt x="23" y="32"/>
                </a:cubicBezTo>
                <a:moveTo>
                  <a:pt x="20" y="36"/>
                </a:moveTo>
                <a:cubicBezTo>
                  <a:pt x="15" y="42"/>
                  <a:pt x="11" y="49"/>
                  <a:pt x="10" y="52"/>
                </a:cubicBezTo>
                <a:cubicBezTo>
                  <a:pt x="69" y="52"/>
                  <a:pt x="69" y="52"/>
                  <a:pt x="69" y="52"/>
                </a:cubicBezTo>
                <a:cubicBezTo>
                  <a:pt x="76" y="52"/>
                  <a:pt x="83" y="48"/>
                  <a:pt x="88" y="39"/>
                </a:cubicBezTo>
                <a:cubicBezTo>
                  <a:pt x="89" y="39"/>
                  <a:pt x="115" y="2"/>
                  <a:pt x="115" y="2"/>
                </a:cubicBezTo>
                <a:cubicBezTo>
                  <a:pt x="111" y="1"/>
                  <a:pt x="111" y="1"/>
                  <a:pt x="111" y="1"/>
                </a:cubicBezTo>
                <a:cubicBezTo>
                  <a:pt x="93" y="26"/>
                  <a:pt x="93" y="26"/>
                  <a:pt x="93" y="26"/>
                </a:cubicBezTo>
                <a:cubicBezTo>
                  <a:pt x="93" y="26"/>
                  <a:pt x="85" y="37"/>
                  <a:pt x="73" y="36"/>
                </a:cubicBezTo>
                <a:cubicBezTo>
                  <a:pt x="20" y="36"/>
                  <a:pt x="20" y="36"/>
                  <a:pt x="20" y="36"/>
                </a:cubicBezTo>
                <a:moveTo>
                  <a:pt x="1" y="112"/>
                </a:moveTo>
                <a:cubicBezTo>
                  <a:pt x="82" y="112"/>
                  <a:pt x="82" y="112"/>
                  <a:pt x="82" y="112"/>
                </a:cubicBezTo>
                <a:cubicBezTo>
                  <a:pt x="84" y="112"/>
                  <a:pt x="105" y="111"/>
                  <a:pt x="114" y="123"/>
                </a:cubicBezTo>
                <a:cubicBezTo>
                  <a:pt x="123" y="135"/>
                  <a:pt x="149" y="172"/>
                  <a:pt x="149" y="172"/>
                </a:cubicBezTo>
                <a:cubicBezTo>
                  <a:pt x="150" y="171"/>
                  <a:pt x="150" y="170"/>
                  <a:pt x="152" y="169"/>
                </a:cubicBezTo>
                <a:cubicBezTo>
                  <a:pt x="152" y="169"/>
                  <a:pt x="109" y="109"/>
                  <a:pt x="109" y="109"/>
                </a:cubicBezTo>
                <a:cubicBezTo>
                  <a:pt x="101" y="99"/>
                  <a:pt x="89" y="96"/>
                  <a:pt x="79" y="96"/>
                </a:cubicBezTo>
                <a:cubicBezTo>
                  <a:pt x="0" y="96"/>
                  <a:pt x="0" y="96"/>
                  <a:pt x="0" y="96"/>
                </a:cubicBezTo>
                <a:cubicBezTo>
                  <a:pt x="0" y="100"/>
                  <a:pt x="0" y="107"/>
                  <a:pt x="1" y="112"/>
                </a:cubicBezTo>
                <a:moveTo>
                  <a:pt x="8" y="132"/>
                </a:moveTo>
                <a:cubicBezTo>
                  <a:pt x="77" y="132"/>
                  <a:pt x="77" y="132"/>
                  <a:pt x="77" y="132"/>
                </a:cubicBezTo>
                <a:cubicBezTo>
                  <a:pt x="95" y="132"/>
                  <a:pt x="98" y="137"/>
                  <a:pt x="103" y="142"/>
                </a:cubicBezTo>
                <a:cubicBezTo>
                  <a:pt x="103" y="142"/>
                  <a:pt x="131" y="181"/>
                  <a:pt x="131" y="181"/>
                </a:cubicBezTo>
                <a:cubicBezTo>
                  <a:pt x="131" y="181"/>
                  <a:pt x="133" y="181"/>
                  <a:pt x="135" y="180"/>
                </a:cubicBezTo>
                <a:cubicBezTo>
                  <a:pt x="135" y="180"/>
                  <a:pt x="119" y="156"/>
                  <a:pt x="98" y="128"/>
                </a:cubicBezTo>
                <a:cubicBezTo>
                  <a:pt x="95" y="123"/>
                  <a:pt x="88" y="116"/>
                  <a:pt x="76" y="116"/>
                </a:cubicBezTo>
                <a:cubicBezTo>
                  <a:pt x="76" y="116"/>
                  <a:pt x="3" y="116"/>
                  <a:pt x="3" y="116"/>
                </a:cubicBezTo>
                <a:cubicBezTo>
                  <a:pt x="4" y="122"/>
                  <a:pt x="6" y="128"/>
                  <a:pt x="8" y="132"/>
                </a:cubicBezTo>
                <a:moveTo>
                  <a:pt x="23" y="156"/>
                </a:moveTo>
                <a:cubicBezTo>
                  <a:pt x="43" y="179"/>
                  <a:pt x="69" y="188"/>
                  <a:pt x="92" y="189"/>
                </a:cubicBezTo>
                <a:cubicBezTo>
                  <a:pt x="75" y="165"/>
                  <a:pt x="75" y="165"/>
                  <a:pt x="75" y="165"/>
                </a:cubicBezTo>
                <a:cubicBezTo>
                  <a:pt x="73" y="163"/>
                  <a:pt x="69" y="156"/>
                  <a:pt x="62" y="156"/>
                </a:cubicBezTo>
                <a:cubicBezTo>
                  <a:pt x="23" y="156"/>
                  <a:pt x="23" y="156"/>
                  <a:pt x="23" y="156"/>
                </a:cubicBezTo>
                <a:moveTo>
                  <a:pt x="20" y="152"/>
                </a:moveTo>
                <a:cubicBezTo>
                  <a:pt x="73" y="152"/>
                  <a:pt x="73" y="152"/>
                  <a:pt x="73" y="152"/>
                </a:cubicBezTo>
                <a:cubicBezTo>
                  <a:pt x="85" y="152"/>
                  <a:pt x="93" y="162"/>
                  <a:pt x="93" y="162"/>
                </a:cubicBezTo>
                <a:cubicBezTo>
                  <a:pt x="111" y="187"/>
                  <a:pt x="111" y="187"/>
                  <a:pt x="111" y="187"/>
                </a:cubicBezTo>
                <a:cubicBezTo>
                  <a:pt x="115" y="186"/>
                  <a:pt x="115" y="186"/>
                  <a:pt x="115" y="186"/>
                </a:cubicBezTo>
                <a:cubicBezTo>
                  <a:pt x="115" y="186"/>
                  <a:pt x="89" y="149"/>
                  <a:pt x="88" y="149"/>
                </a:cubicBezTo>
                <a:cubicBezTo>
                  <a:pt x="83" y="140"/>
                  <a:pt x="76" y="137"/>
                  <a:pt x="69" y="136"/>
                </a:cubicBezTo>
                <a:cubicBezTo>
                  <a:pt x="10" y="136"/>
                  <a:pt x="10" y="136"/>
                  <a:pt x="10" y="136"/>
                </a:cubicBezTo>
                <a:cubicBezTo>
                  <a:pt x="12" y="141"/>
                  <a:pt x="15" y="146"/>
                  <a:pt x="20" y="152"/>
                </a:cubicBezTo>
              </a:path>
            </a:pathLst>
          </a:custGeom>
          <a:solidFill>
            <a:srgbClr val="FFFFFF">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ooter Placeholder 4"/>
          <p:cNvSpPr txBox="1">
            <a:spLocks/>
          </p:cNvSpPr>
          <p:nvPr/>
        </p:nvSpPr>
        <p:spPr>
          <a:xfrm>
            <a:off x="5547359" y="4859338"/>
            <a:ext cx="2958465" cy="284162"/>
          </a:xfrm>
          <a:prstGeom prst="rect">
            <a:avLst/>
          </a:prstGeom>
        </p:spPr>
        <p:txBody>
          <a:bodyPr anchor="ctr"/>
          <a:lstStyle>
            <a:defPPr>
              <a:defRPr lang="en-US"/>
            </a:defPPr>
            <a:lvl1pPr>
              <a:lnSpc>
                <a:spcPct val="90000"/>
              </a:lnSpc>
              <a:spcBef>
                <a:spcPts val="0"/>
              </a:spcBef>
              <a:defRPr sz="800" cap="all" baseline="0">
                <a:solidFill>
                  <a:schemeClr val="bg1"/>
                </a:solidFill>
              </a:defRPr>
            </a:lvl1pPr>
          </a:lstStyle>
          <a:p>
            <a:pPr algn="r" fontAlgn="auto">
              <a:spcAft>
                <a:spcPts val="0"/>
              </a:spcAft>
              <a:defRPr/>
            </a:pPr>
            <a:r>
              <a:rPr lang="en-US" dirty="0">
                <a:solidFill>
                  <a:schemeClr val="bg1">
                    <a:alpha val="50000"/>
                  </a:schemeClr>
                </a:solidFill>
                <a:latin typeface="+mn-lt"/>
                <a:ea typeface="+mn-ea"/>
                <a:cs typeface="+mn-cs"/>
              </a:rPr>
              <a:t>© Kronos incorporated  │  </a:t>
            </a:r>
            <a:fld id="{726228B6-C89E-4635-B84A-CA780C6FD202}" type="datetime4">
              <a:rPr lang="en-US" smtClean="0">
                <a:solidFill>
                  <a:schemeClr val="bg1">
                    <a:alpha val="50000"/>
                  </a:schemeClr>
                </a:solidFill>
                <a:latin typeface="+mn-lt"/>
                <a:ea typeface="+mn-ea"/>
                <a:cs typeface="+mn-cs"/>
              </a:rPr>
              <a:pPr algn="r" fontAlgn="auto">
                <a:spcAft>
                  <a:spcPts val="0"/>
                </a:spcAft>
                <a:defRPr/>
              </a:pPr>
              <a:t>February 28, 2020</a:t>
            </a:fld>
            <a:r>
              <a:rPr lang="en-US" dirty="0">
                <a:solidFill>
                  <a:schemeClr val="bg1">
                    <a:alpha val="50000"/>
                  </a:schemeClr>
                </a:solidFill>
                <a:latin typeface="+mn-lt"/>
                <a:ea typeface="+mn-ea"/>
                <a:cs typeface="+mn-cs"/>
              </a:rPr>
              <a:t>  │</a:t>
            </a:r>
          </a:p>
        </p:txBody>
      </p:sp>
      <p:sp>
        <p:nvSpPr>
          <p:cNvPr id="2" name="TextBox 1"/>
          <p:cNvSpPr txBox="1"/>
          <p:nvPr/>
        </p:nvSpPr>
        <p:spPr>
          <a:xfrm>
            <a:off x="8502650" y="4860924"/>
            <a:ext cx="317500" cy="282576"/>
          </a:xfrm>
          <a:prstGeom prst="rect">
            <a:avLst/>
          </a:prstGeom>
          <a:noFill/>
        </p:spPr>
        <p:txBody>
          <a:bodyPr wrap="square" rtlCol="0" anchor="ctr" anchorCtr="0">
            <a:noAutofit/>
          </a:bodyPr>
          <a:lstStyle/>
          <a:p>
            <a:pPr algn="ctr">
              <a:lnSpc>
                <a:spcPct val="95000"/>
              </a:lnSpc>
              <a:spcBef>
                <a:spcPts val="600"/>
              </a:spcBef>
            </a:pPr>
            <a:fld id="{957BECD5-C9E8-2640-A10B-B12146CF0210}" type="slidenum">
              <a:rPr lang="en-US" sz="800" kern="1200" noProof="0" smtClean="0">
                <a:solidFill>
                  <a:schemeClr val="bg1">
                    <a:alpha val="50000"/>
                  </a:schemeClr>
                </a:solidFill>
                <a:latin typeface="Arial" charset="0"/>
                <a:ea typeface="ＭＳ Ｐゴシック" charset="0"/>
                <a:cs typeface="Arial" charset="0"/>
              </a:rPr>
              <a:pPr marL="0" marR="0" lvl="0" indent="0" algn="l" defTabSz="457200" rtl="0" eaLnBrk="1" fontAlgn="base" latinLnBrk="0" hangingPunct="1">
                <a:lnSpc>
                  <a:spcPct val="100000"/>
                </a:lnSpc>
                <a:spcBef>
                  <a:spcPct val="0"/>
                </a:spcBef>
                <a:spcAft>
                  <a:spcPct val="0"/>
                </a:spcAft>
                <a:buClrTx/>
                <a:buSzTx/>
                <a:buFontTx/>
                <a:buNone/>
                <a:tabLst/>
                <a:defRPr/>
              </a:pPr>
              <a:t>‹#›</a:t>
            </a:fld>
            <a:endParaRPr lang="en-US" sz="800" kern="1200" dirty="0" err="1">
              <a:solidFill>
                <a:schemeClr val="bg1">
                  <a:alpha val="50000"/>
                </a:schemeClr>
              </a:solidFill>
              <a:latin typeface="Arial" charset="0"/>
              <a:ea typeface="ＭＳ Ｐゴシック" charset="0"/>
              <a:cs typeface="Arial" charset="0"/>
            </a:endParaRPr>
          </a:p>
        </p:txBody>
      </p:sp>
    </p:spTree>
  </p:cSld>
  <p:clrMap bg1="lt1" tx1="dk1" bg2="lt2" tx2="dk2" accent1="accent1" accent2="accent2" accent3="accent3" accent4="accent4" accent5="accent5" accent6="accent6" hlink="hlink" folHlink="folHlink"/>
  <p:sldLayoutIdLst>
    <p:sldLayoutId id="2147483771" r:id="rId1"/>
    <p:sldLayoutId id="2147483772" r:id="rId2"/>
    <p:sldLayoutId id="2147483773" r:id="rId3"/>
    <p:sldLayoutId id="2147483799" r:id="rId4"/>
    <p:sldLayoutId id="2147483774" r:id="rId5"/>
    <p:sldLayoutId id="2147483775" r:id="rId6"/>
    <p:sldLayoutId id="2147483777" r:id="rId7"/>
    <p:sldLayoutId id="2147483778" r:id="rId8"/>
    <p:sldLayoutId id="2147483779" r:id="rId9"/>
    <p:sldLayoutId id="2147483780" r:id="rId10"/>
    <p:sldLayoutId id="2147483781" r:id="rId11"/>
    <p:sldLayoutId id="2147483782" r:id="rId12"/>
    <p:sldLayoutId id="2147483801" r:id="rId13"/>
    <p:sldLayoutId id="2147483802" r:id="rId14"/>
    <p:sldLayoutId id="2147483803" r:id="rId15"/>
    <p:sldLayoutId id="2147483804" r:id="rId16"/>
    <p:sldLayoutId id="2147483805" r:id="rId17"/>
    <p:sldLayoutId id="2147483783" r:id="rId18"/>
    <p:sldLayoutId id="2147483784" r:id="rId19"/>
    <p:sldLayoutId id="2147483785" r:id="rId20"/>
    <p:sldLayoutId id="2147483786" r:id="rId21"/>
    <p:sldLayoutId id="2147483787" r:id="rId22"/>
    <p:sldLayoutId id="2147483788" r:id="rId23"/>
    <p:sldLayoutId id="2147483791" r:id="rId24"/>
    <p:sldLayoutId id="2147483797" r:id="rId25"/>
    <p:sldLayoutId id="2147483798" r:id="rId26"/>
    <p:sldLayoutId id="2147483796" r:id="rId27"/>
    <p:sldLayoutId id="2147483794" r:id="rId28"/>
    <p:sldLayoutId id="2147483776" r:id="rId29"/>
  </p:sldLayoutIdLst>
  <p:transition spd="med">
    <p:fade/>
  </p:transition>
  <p:hf sldNum="0" hdr="0" ftr="0" dt="0"/>
  <p:txStyles>
    <p:titleStyle>
      <a:lvl1pPr algn="l" defTabSz="457200" rtl="0" eaLnBrk="1" fontAlgn="base" hangingPunct="1">
        <a:lnSpc>
          <a:spcPct val="90000"/>
        </a:lnSpc>
        <a:spcBef>
          <a:spcPct val="0"/>
        </a:spcBef>
        <a:spcAft>
          <a:spcPct val="0"/>
        </a:spcAft>
        <a:defRPr sz="2800" b="1" kern="1200">
          <a:solidFill>
            <a:schemeClr val="accent2"/>
          </a:solidFill>
          <a:latin typeface="+mj-lt"/>
          <a:ea typeface="ＭＳ Ｐゴシック" charset="0"/>
          <a:cs typeface="Arial"/>
        </a:defRPr>
      </a:lvl1pPr>
      <a:lvl2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2pPr>
      <a:lvl3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3pPr>
      <a:lvl4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4pPr>
      <a:lvl5pPr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5pPr>
      <a:lvl6pPr marL="4572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6pPr>
      <a:lvl7pPr marL="9144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7pPr>
      <a:lvl8pPr marL="13716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8pPr>
      <a:lvl9pPr marL="1828800" algn="l" defTabSz="457200" rtl="0" eaLnBrk="1" fontAlgn="base" hangingPunct="1">
        <a:lnSpc>
          <a:spcPct val="90000"/>
        </a:lnSpc>
        <a:spcBef>
          <a:spcPct val="0"/>
        </a:spcBef>
        <a:spcAft>
          <a:spcPct val="0"/>
        </a:spcAft>
        <a:defRPr sz="2800" b="1">
          <a:solidFill>
            <a:schemeClr val="accent2"/>
          </a:solidFill>
          <a:latin typeface="Arial" charset="0"/>
          <a:ea typeface="ＭＳ Ｐゴシック" charset="0"/>
          <a:cs typeface="Arial" charset="0"/>
        </a:defRPr>
      </a:lvl9pPr>
    </p:titleStyle>
    <p:body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5" Type="http://schemas.microsoft.com/office/2007/relationships/hdphoto" Target="../media/hdphoto1.wdp"/><Relationship Id="rId4" Type="http://schemas.openxmlformats.org/officeDocument/2006/relationships/image" Target="../media/image14.png"/></Relationships>
</file>

<file path=ppt/slides/_rels/slide1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9.xml"/><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9.xml"/><Relationship Id="rId4" Type="http://schemas.openxmlformats.org/officeDocument/2006/relationships/image" Target="../media/image30.png"/></Relationships>
</file>

<file path=ppt/slides/_rels/slide1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2.xml"/><Relationship Id="rId1" Type="http://schemas.openxmlformats.org/officeDocument/2006/relationships/slideLayout" Target="../slideLayouts/slideLayout9.xml"/><Relationship Id="rId5" Type="http://schemas.openxmlformats.org/officeDocument/2006/relationships/image" Target="../media/image33.png"/><Relationship Id="rId4" Type="http://schemas.openxmlformats.org/officeDocument/2006/relationships/image" Target="../media/image32.png"/></Relationships>
</file>

<file path=ppt/slides/_rels/slide1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3.xml"/><Relationship Id="rId1" Type="http://schemas.openxmlformats.org/officeDocument/2006/relationships/slideLayout" Target="../slideLayouts/slideLayout9.xml"/><Relationship Id="rId4" Type="http://schemas.openxmlformats.org/officeDocument/2006/relationships/image" Target="../media/image35.png"/></Relationships>
</file>

<file path=ppt/slides/_rels/slide1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9.xml"/><Relationship Id="rId4" Type="http://schemas.openxmlformats.org/officeDocument/2006/relationships/image" Target="../media/image37.png"/></Relationships>
</file>

<file path=ppt/slides/_rels/slide15.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15.xml"/><Relationship Id="rId1" Type="http://schemas.openxmlformats.org/officeDocument/2006/relationships/slideLayout" Target="../slideLayouts/slideLayout9.xml"/><Relationship Id="rId4" Type="http://schemas.openxmlformats.org/officeDocument/2006/relationships/image" Target="../media/image39.png"/></Relationships>
</file>

<file path=ppt/slides/_rels/slide16.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image" Target="../media/image41.png"/></Relationships>
</file>

<file path=ppt/slides/_rels/slide17.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7.xml"/><Relationship Id="rId1" Type="http://schemas.openxmlformats.org/officeDocument/2006/relationships/slideLayout" Target="../slideLayouts/slideLayout9.xml"/><Relationship Id="rId4" Type="http://schemas.openxmlformats.org/officeDocument/2006/relationships/image" Target="../media/image4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5.png"/><Relationship Id="rId7" Type="http://schemas.openxmlformats.org/officeDocument/2006/relationships/hyperlink" Target="http://openclipart.org/detail/172475/iphone-5-black-by-jhnri4-172475" TargetMode="External"/><Relationship Id="rId2" Type="http://schemas.openxmlformats.org/officeDocument/2006/relationships/notesSlide" Target="../notesSlides/notesSlide2.xml"/><Relationship Id="rId1" Type="http://schemas.openxmlformats.org/officeDocument/2006/relationships/slideLayout" Target="../slideLayouts/slideLayout9.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9.xml"/><Relationship Id="rId4" Type="http://schemas.openxmlformats.org/officeDocument/2006/relationships/image" Target="../media/image46.png"/></Relationships>
</file>

<file path=ppt/slides/_rels/slide22.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22.xml"/><Relationship Id="rId1" Type="http://schemas.openxmlformats.org/officeDocument/2006/relationships/slideLayout" Target="../slideLayouts/slideLayout9.xml"/><Relationship Id="rId4" Type="http://schemas.openxmlformats.org/officeDocument/2006/relationships/image" Target="../media/image48.png"/></Relationships>
</file>

<file path=ppt/slides/_rels/slide23.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23.xml"/><Relationship Id="rId1" Type="http://schemas.openxmlformats.org/officeDocument/2006/relationships/slideLayout" Target="../slideLayouts/slideLayout9.xml"/><Relationship Id="rId4" Type="http://schemas.openxmlformats.org/officeDocument/2006/relationships/image" Target="../media/image50.png"/></Relationships>
</file>

<file path=ppt/slides/_rels/slide24.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4.xml"/><Relationship Id="rId1" Type="http://schemas.openxmlformats.org/officeDocument/2006/relationships/slideLayout" Target="../slideLayouts/slideLayout9.xml"/><Relationship Id="rId5" Type="http://schemas.openxmlformats.org/officeDocument/2006/relationships/image" Target="../media/image53.png"/><Relationship Id="rId4" Type="http://schemas.openxmlformats.org/officeDocument/2006/relationships/image" Target="../media/image52.png"/></Relationships>
</file>

<file path=ppt/slides/_rels/slide2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5.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6.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7.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8.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8.xml"/><Relationship Id="rId1" Type="http://schemas.openxmlformats.org/officeDocument/2006/relationships/slideLayout" Target="../slideLayouts/slideLayout9.xml"/><Relationship Id="rId4" Type="http://schemas.openxmlformats.org/officeDocument/2006/relationships/image" Target="../media/image52.png"/></Relationships>
</file>

<file path=ppt/slides/_rels/slide29.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29.xml"/><Relationship Id="rId1" Type="http://schemas.openxmlformats.org/officeDocument/2006/relationships/slideLayout" Target="../slideLayouts/slideLayout9.xml"/><Relationship Id="rId4" Type="http://schemas.openxmlformats.org/officeDocument/2006/relationships/image" Target="../media/image55.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0.xml"/><Relationship Id="rId1" Type="http://schemas.openxmlformats.org/officeDocument/2006/relationships/slideLayout" Target="../slideLayouts/slideLayout9.xml"/><Relationship Id="rId4" Type="http://schemas.openxmlformats.org/officeDocument/2006/relationships/image" Target="../media/image57.png"/></Relationships>
</file>

<file path=ppt/slides/_rels/slide3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1.xml"/><Relationship Id="rId1" Type="http://schemas.openxmlformats.org/officeDocument/2006/relationships/slideLayout" Target="../slideLayouts/slideLayout9.xml"/><Relationship Id="rId4" Type="http://schemas.openxmlformats.org/officeDocument/2006/relationships/image" Target="../media/image59.png"/></Relationships>
</file>

<file path=ppt/slides/_rels/slide3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2.xml"/><Relationship Id="rId1" Type="http://schemas.openxmlformats.org/officeDocument/2006/relationships/slideLayout" Target="../slideLayouts/slideLayout9.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3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33.xml"/><Relationship Id="rId1" Type="http://schemas.openxmlformats.org/officeDocument/2006/relationships/slideLayout" Target="../slideLayouts/slideLayout9.xml"/><Relationship Id="rId5" Type="http://schemas.openxmlformats.org/officeDocument/2006/relationships/image" Target="../media/image61.png"/><Relationship Id="rId4" Type="http://schemas.openxmlformats.org/officeDocument/2006/relationships/image" Target="../media/image60.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9.xml"/><Relationship Id="rId4" Type="http://schemas.openxmlformats.org/officeDocument/2006/relationships/image" Target="../media/image65.pn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38.xml"/><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39.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39.xml"/><Relationship Id="rId1" Type="http://schemas.openxmlformats.org/officeDocument/2006/relationships/slideLayout" Target="../slideLayouts/slideLayout9.xml"/><Relationship Id="rId4" Type="http://schemas.openxmlformats.org/officeDocument/2006/relationships/image" Target="../media/image67.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69.png"/><Relationship Id="rId2" Type="http://schemas.openxmlformats.org/officeDocument/2006/relationships/notesSlide" Target="../notesSlides/notesSlide40.xml"/><Relationship Id="rId1" Type="http://schemas.openxmlformats.org/officeDocument/2006/relationships/slideLayout" Target="../slideLayouts/slideLayout9.xml"/><Relationship Id="rId6" Type="http://schemas.openxmlformats.org/officeDocument/2006/relationships/hyperlink" Target="http://openclipart.org/detail/172475/iphone-5-black-by-jhnri4-172475" TargetMode="External"/><Relationship Id="rId5" Type="http://schemas.openxmlformats.org/officeDocument/2006/relationships/image" Target="../media/image18.png"/><Relationship Id="rId4" Type="http://schemas.openxmlformats.org/officeDocument/2006/relationships/image" Target="../media/image66.png"/></Relationships>
</file>

<file path=ppt/slides/_rels/slide41.xml.rels><?xml version="1.0" encoding="UTF-8" standalone="yes"?>
<Relationships xmlns="http://schemas.openxmlformats.org/package/2006/relationships"><Relationship Id="rId3" Type="http://schemas.openxmlformats.org/officeDocument/2006/relationships/image" Target="../media/image67.png"/><Relationship Id="rId7" Type="http://schemas.openxmlformats.org/officeDocument/2006/relationships/image" Target="../media/image71.png"/><Relationship Id="rId2" Type="http://schemas.openxmlformats.org/officeDocument/2006/relationships/notesSlide" Target="../notesSlides/notesSlide41.xml"/><Relationship Id="rId1" Type="http://schemas.openxmlformats.org/officeDocument/2006/relationships/slideLayout" Target="../slideLayouts/slideLayout9.xml"/><Relationship Id="rId6" Type="http://schemas.openxmlformats.org/officeDocument/2006/relationships/hyperlink" Target="http://openclipart.org/detail/172475/iphone-5-black-by-jhnri4-172475" TargetMode="External"/><Relationship Id="rId5" Type="http://schemas.openxmlformats.org/officeDocument/2006/relationships/image" Target="../media/image18.png"/><Relationship Id="rId4" Type="http://schemas.openxmlformats.org/officeDocument/2006/relationships/image" Target="../media/image70.png"/></Relationships>
</file>

<file path=ppt/slides/_rels/slide42.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42.xml"/><Relationship Id="rId1" Type="http://schemas.openxmlformats.org/officeDocument/2006/relationships/slideLayout" Target="../slideLayouts/slideLayout9.xml"/><Relationship Id="rId4" Type="http://schemas.openxmlformats.org/officeDocument/2006/relationships/image" Target="../media/image73.png"/></Relationships>
</file>

<file path=ppt/slides/_rels/slide43.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3.xml"/><Relationship Id="rId1" Type="http://schemas.openxmlformats.org/officeDocument/2006/relationships/slideLayout" Target="../slideLayouts/slideLayout9.xml"/><Relationship Id="rId4" Type="http://schemas.openxmlformats.org/officeDocument/2006/relationships/image" Target="../media/image74.png"/></Relationships>
</file>

<file path=ppt/slides/_rels/slide44.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4.xml"/><Relationship Id="rId1" Type="http://schemas.openxmlformats.org/officeDocument/2006/relationships/slideLayout" Target="../slideLayouts/slideLayout9.xml"/><Relationship Id="rId5" Type="http://schemas.openxmlformats.org/officeDocument/2006/relationships/image" Target="../media/image76.png"/><Relationship Id="rId4" Type="http://schemas.openxmlformats.org/officeDocument/2006/relationships/image" Target="../media/image75.png"/></Relationships>
</file>

<file path=ppt/slides/_rels/slide4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5.xml"/><Relationship Id="rId1" Type="http://schemas.openxmlformats.org/officeDocument/2006/relationships/slideLayout" Target="../slideLayouts/slideLayout9.xml"/><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9.xml"/><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9.xml"/><Relationship Id="rId1" Type="http://schemas.openxmlformats.org/officeDocument/2006/relationships/slideLayout" Target="../slideLayouts/slideLayout9.xml"/><Relationship Id="rId5" Type="http://schemas.openxmlformats.org/officeDocument/2006/relationships/image" Target="../media/image26.png"/><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defRPr/>
            </a:pPr>
            <a:r>
              <a:rPr lang="en-US" sz="2800" dirty="0" smtClean="0"/>
              <a:t>Spectrum Employee Services</a:t>
            </a:r>
            <a:r>
              <a:rPr lang="en-US" sz="2800" dirty="0"/>
              <a:t/>
            </a:r>
            <a:br>
              <a:rPr lang="en-US" sz="2800" dirty="0"/>
            </a:br>
            <a:r>
              <a:rPr lang="en-US" sz="2800" dirty="0"/>
              <a:t>New UI Overview</a:t>
            </a:r>
            <a:endParaRPr sz="2800" dirty="0"/>
          </a:p>
        </p:txBody>
      </p:sp>
      <p:sp>
        <p:nvSpPr>
          <p:cNvPr id="25603" name="TextBox 33"/>
          <p:cNvSpPr txBox="1">
            <a:spLocks noChangeArrowheads="1"/>
          </p:cNvSpPr>
          <p:nvPr/>
        </p:nvSpPr>
        <p:spPr bwMode="auto">
          <a:xfrm>
            <a:off x="1" y="-468313"/>
            <a:ext cx="6505575" cy="307777"/>
          </a:xfrm>
          <a:prstGeom prst="rect">
            <a:avLst/>
          </a:prstGeom>
          <a:solidFill>
            <a:schemeClr val="accent2"/>
          </a:solidFill>
          <a:ln>
            <a:noFill/>
          </a:ln>
          <a:extLst>
            <a:ext uri="{91240B29-F687-4F45-9708-019B960494DF}">
              <a14:hiddenLine xmlns:a14="http://schemas.microsoft.com/office/drawing/2010/main" w="12700" cap="sq">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charset="-128"/>
              </a:defRPr>
            </a:lvl1pPr>
            <a:lvl2pPr marL="742950" indent="-285750">
              <a:defRPr sz="2400">
                <a:solidFill>
                  <a:schemeClr val="tx1"/>
                </a:solidFill>
                <a:latin typeface="Arial" charset="0"/>
                <a:ea typeface="ＭＳ Ｐゴシック" charset="-128"/>
              </a:defRPr>
            </a:lvl2pPr>
            <a:lvl3pPr marL="1143000" indent="-228600">
              <a:defRPr sz="2400">
                <a:solidFill>
                  <a:schemeClr val="tx1"/>
                </a:solidFill>
                <a:latin typeface="Arial" charset="0"/>
                <a:ea typeface="ＭＳ Ｐゴシック" charset="-128"/>
              </a:defRPr>
            </a:lvl3pPr>
            <a:lvl4pPr marL="1600200" indent="-228600">
              <a:defRPr sz="2400">
                <a:solidFill>
                  <a:schemeClr val="tx1"/>
                </a:solidFill>
                <a:latin typeface="Arial" charset="0"/>
                <a:ea typeface="ＭＳ Ｐゴシック" charset="-128"/>
              </a:defRPr>
            </a:lvl4pPr>
            <a:lvl5pPr marL="2057400" indent="-228600">
              <a:defRPr sz="2400">
                <a:solidFill>
                  <a:schemeClr val="tx1"/>
                </a:solidFill>
                <a:latin typeface="Arial" charset="0"/>
                <a:ea typeface="ＭＳ Ｐゴシック" charset="-128"/>
              </a:defRPr>
            </a:lvl5pPr>
            <a:lvl6pPr marL="2514600" indent="-228600" defTabSz="457200" eaLnBrk="0" fontAlgn="base" hangingPunct="0">
              <a:spcBef>
                <a:spcPct val="0"/>
              </a:spcBef>
              <a:spcAft>
                <a:spcPct val="0"/>
              </a:spcAft>
              <a:defRPr sz="2400">
                <a:solidFill>
                  <a:schemeClr val="tx1"/>
                </a:solidFill>
                <a:latin typeface="Arial" charset="0"/>
                <a:ea typeface="ＭＳ Ｐゴシック" charset="-128"/>
              </a:defRPr>
            </a:lvl6pPr>
            <a:lvl7pPr marL="2971800" indent="-228600" defTabSz="457200" eaLnBrk="0" fontAlgn="base" hangingPunct="0">
              <a:spcBef>
                <a:spcPct val="0"/>
              </a:spcBef>
              <a:spcAft>
                <a:spcPct val="0"/>
              </a:spcAft>
              <a:defRPr sz="2400">
                <a:solidFill>
                  <a:schemeClr val="tx1"/>
                </a:solidFill>
                <a:latin typeface="Arial" charset="0"/>
                <a:ea typeface="ＭＳ Ｐゴシック" charset="-128"/>
              </a:defRPr>
            </a:lvl7pPr>
            <a:lvl8pPr marL="3429000" indent="-228600" defTabSz="457200" eaLnBrk="0" fontAlgn="base" hangingPunct="0">
              <a:spcBef>
                <a:spcPct val="0"/>
              </a:spcBef>
              <a:spcAft>
                <a:spcPct val="0"/>
              </a:spcAft>
              <a:defRPr sz="2400">
                <a:solidFill>
                  <a:schemeClr val="tx1"/>
                </a:solidFill>
                <a:latin typeface="Arial" charset="0"/>
                <a:ea typeface="ＭＳ Ｐゴシック" charset="-128"/>
              </a:defRPr>
            </a:lvl8pPr>
            <a:lvl9pPr marL="3886200" indent="-228600" defTabSz="457200" eaLnBrk="0" fontAlgn="base" hangingPunct="0">
              <a:spcBef>
                <a:spcPct val="0"/>
              </a:spcBef>
              <a:spcAft>
                <a:spcPct val="0"/>
              </a:spcAft>
              <a:defRPr sz="2400">
                <a:solidFill>
                  <a:schemeClr val="tx1"/>
                </a:solidFill>
                <a:latin typeface="Arial" charset="0"/>
                <a:ea typeface="ＭＳ Ｐゴシック" charset="-128"/>
              </a:defRPr>
            </a:lvl9pPr>
          </a:lstStyle>
          <a:p>
            <a:pPr algn="just" eaLnBrk="1" hangingPunct="1"/>
            <a:r>
              <a:rPr lang="en-US" altLang="x-none" sz="1400" b="1" dirty="0"/>
              <a:t>TITLE SLIDE </a:t>
            </a:r>
          </a:p>
        </p:txBody>
      </p:sp>
      <p:sp>
        <p:nvSpPr>
          <p:cNvPr id="6" name="Rectangle 5">
            <a:extLst>
              <a:ext uri="{FF2B5EF4-FFF2-40B4-BE49-F238E27FC236}">
                <a16:creationId xmlns:a16="http://schemas.microsoft.com/office/drawing/2014/main" xmlns="" id="{33A60902-8BC8-4ED0-A538-D2C4684A789E}"/>
              </a:ext>
            </a:extLst>
          </p:cNvPr>
          <p:cNvSpPr/>
          <p:nvPr/>
        </p:nvSpPr>
        <p:spPr>
          <a:xfrm>
            <a:off x="6685807" y="469900"/>
            <a:ext cx="2303813" cy="551378"/>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4">
            <a:clrChange>
              <a:clrFrom>
                <a:srgbClr val="000000">
                  <a:alpha val="0"/>
                </a:srgbClr>
              </a:clrFrom>
              <a:clrTo>
                <a:srgbClr val="000000">
                  <a:alpha val="0"/>
                </a:srgbClr>
              </a:clrTo>
            </a:clrChange>
            <a:extLst>
              <a:ext uri="{BEBA8EAE-BF5A-486C-A8C5-ECC9F3942E4B}">
                <a14:imgProps xmlns:a14="http://schemas.microsoft.com/office/drawing/2010/main">
                  <a14:imgLayer r:embed="rId5">
                    <a14:imgEffect>
                      <a14:colorTemperature colorTemp="5375"/>
                    </a14:imgEffect>
                    <a14:imgEffect>
                      <a14:saturation sat="115000"/>
                    </a14:imgEffect>
                  </a14:imgLayer>
                </a14:imgProps>
              </a:ext>
              <a:ext uri="{28A0092B-C50C-407E-A947-70E740481C1C}">
                <a14:useLocalDpi xmlns:a14="http://schemas.microsoft.com/office/drawing/2010/main" val="0"/>
              </a:ext>
            </a:extLst>
          </a:blip>
          <a:stretch>
            <a:fillRect/>
          </a:stretch>
        </p:blipFill>
        <p:spPr>
          <a:xfrm>
            <a:off x="6751397" y="506859"/>
            <a:ext cx="2172632" cy="477460"/>
          </a:xfrm>
          <a:prstGeom prst="rect">
            <a:avLst/>
          </a:prstGeom>
        </p:spPr>
      </p:pic>
    </p:spTree>
    <p:custDataLst>
      <p:tags r:id="rId1"/>
    </p:custDataLst>
    <p:extLst>
      <p:ext uri="{BB962C8B-B14F-4D97-AF65-F5344CB8AC3E}">
        <p14:creationId xmlns:p14="http://schemas.microsoft.com/office/powerpoint/2010/main" val="3445159047"/>
      </p:ext>
    </p:extLst>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8A8A9B3-30F5-41CE-9D37-14FCB293A0DB}"/>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82DBB8EF-50C1-4D4E-857A-BD0508A82D1C}"/>
              </a:ext>
            </a:extLst>
          </p:cNvPr>
          <p:cNvPicPr>
            <a:picLocks noChangeAspect="1"/>
          </p:cNvPicPr>
          <p:nvPr/>
        </p:nvPicPr>
        <p:blipFill>
          <a:blip r:embed="rId3"/>
          <a:stretch>
            <a:fillRect/>
          </a:stretch>
        </p:blipFill>
        <p:spPr>
          <a:xfrm>
            <a:off x="1634280" y="914400"/>
            <a:ext cx="3964962" cy="3722528"/>
          </a:xfrm>
          <a:prstGeom prst="rect">
            <a:avLst/>
          </a:prstGeom>
          <a:effectLst>
            <a:outerShdw blurRad="50800" dist="38100" dir="13500000" algn="br" rotWithShape="0">
              <a:prstClr val="black">
                <a:alpha val="40000"/>
              </a:prstClr>
            </a:outerShdw>
          </a:effectLst>
        </p:spPr>
      </p:pic>
      <p:sp>
        <p:nvSpPr>
          <p:cNvPr id="19" name="Rectangle 18">
            <a:extLst>
              <a:ext uri="{FF2B5EF4-FFF2-40B4-BE49-F238E27FC236}">
                <a16:creationId xmlns:a16="http://schemas.microsoft.com/office/drawing/2014/main" xmlns="" id="{4578C899-090E-4C31-BA58-942F4D68B319}"/>
              </a:ext>
            </a:extLst>
          </p:cNvPr>
          <p:cNvSpPr/>
          <p:nvPr/>
        </p:nvSpPr>
        <p:spPr>
          <a:xfrm>
            <a:off x="1634280" y="914400"/>
            <a:ext cx="3964962" cy="3722528"/>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My Account</a:t>
            </a:r>
          </a:p>
        </p:txBody>
      </p:sp>
      <p:sp>
        <p:nvSpPr>
          <p:cNvPr id="17" name="Speech Bubble: Rectangle with Corners Rounded 16">
            <a:extLst>
              <a:ext uri="{FF2B5EF4-FFF2-40B4-BE49-F238E27FC236}">
                <a16:creationId xmlns:a16="http://schemas.microsoft.com/office/drawing/2014/main" xmlns="" id="{2ADCDC0F-B7B8-4F5B-A63D-E810E70F4092}"/>
              </a:ext>
            </a:extLst>
          </p:cNvPr>
          <p:cNvSpPr/>
          <p:nvPr/>
        </p:nvSpPr>
        <p:spPr>
          <a:xfrm>
            <a:off x="4048738" y="1892866"/>
            <a:ext cx="3314872" cy="952500"/>
          </a:xfrm>
          <a:prstGeom prst="wedgeRoundRectCallout">
            <a:avLst>
              <a:gd name="adj1" fmla="val -63664"/>
              <a:gd name="adj2" fmla="val -59331"/>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b="1" dirty="0"/>
              <a:t>My Account </a:t>
            </a:r>
            <a:r>
              <a:rPr lang="en-US" dirty="0"/>
              <a:t>held information specific to the user.</a:t>
            </a:r>
          </a:p>
        </p:txBody>
      </p:sp>
      <p:pic>
        <p:nvPicPr>
          <p:cNvPr id="3" name="Picture 2">
            <a:extLst>
              <a:ext uri="{FF2B5EF4-FFF2-40B4-BE49-F238E27FC236}">
                <a16:creationId xmlns:a16="http://schemas.microsoft.com/office/drawing/2014/main" xmlns="" id="{44D8FA29-0562-4FCF-B914-8D6E826A57E9}"/>
              </a:ext>
            </a:extLst>
          </p:cNvPr>
          <p:cNvPicPr>
            <a:picLocks noChangeAspect="1"/>
          </p:cNvPicPr>
          <p:nvPr/>
        </p:nvPicPr>
        <p:blipFill>
          <a:blip r:embed="rId4"/>
          <a:stretch>
            <a:fillRect/>
          </a:stretch>
        </p:blipFill>
        <p:spPr>
          <a:xfrm>
            <a:off x="4086200" y="1581999"/>
            <a:ext cx="3544758" cy="4503247"/>
          </a:xfrm>
          <a:prstGeom prst="rect">
            <a:avLst/>
          </a:prstGeom>
        </p:spPr>
      </p:pic>
      <p:sp>
        <p:nvSpPr>
          <p:cNvPr id="18" name="Speech Bubble: Rectangle with Corners Rounded 17">
            <a:extLst>
              <a:ext uri="{FF2B5EF4-FFF2-40B4-BE49-F238E27FC236}">
                <a16:creationId xmlns:a16="http://schemas.microsoft.com/office/drawing/2014/main" xmlns="" id="{AB8B131A-6061-4C22-9F0B-183054D987CE}"/>
              </a:ext>
            </a:extLst>
          </p:cNvPr>
          <p:cNvSpPr/>
          <p:nvPr/>
        </p:nvSpPr>
        <p:spPr>
          <a:xfrm>
            <a:off x="5301526" y="1105749"/>
            <a:ext cx="2883072" cy="952500"/>
          </a:xfrm>
          <a:prstGeom prst="wedgeRoundRectCallout">
            <a:avLst>
              <a:gd name="adj1" fmla="val -65426"/>
              <a:gd name="adj2" fmla="val 9666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This information is now located in </a:t>
            </a:r>
            <a:r>
              <a:rPr lang="en-US" b="1" dirty="0"/>
              <a:t>My Info</a:t>
            </a:r>
            <a:r>
              <a:rPr lang="en-US" dirty="0"/>
              <a:t>.</a:t>
            </a:r>
          </a:p>
        </p:txBody>
      </p:sp>
    </p:spTree>
    <p:extLst>
      <p:ext uri="{BB962C8B-B14F-4D97-AF65-F5344CB8AC3E}">
        <p14:creationId xmlns:p14="http://schemas.microsoft.com/office/powerpoint/2010/main" val="381574899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xmlns="" id="{E0587EBC-3243-4882-8726-786D6B19B56A}"/>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F0382CF-B253-4E17-B030-CE1C0CC6B22B}"/>
              </a:ext>
            </a:extLst>
          </p:cNvPr>
          <p:cNvPicPr>
            <a:picLocks noChangeAspect="1"/>
          </p:cNvPicPr>
          <p:nvPr/>
        </p:nvPicPr>
        <p:blipFill>
          <a:blip r:embed="rId3"/>
          <a:stretch>
            <a:fillRect/>
          </a:stretch>
        </p:blipFill>
        <p:spPr>
          <a:xfrm>
            <a:off x="1412565" y="1206509"/>
            <a:ext cx="5318045" cy="2730482"/>
          </a:xfrm>
          <a:prstGeom prst="rect">
            <a:avLst/>
          </a:prstGeom>
          <a:effectLst>
            <a:outerShdw blurRad="50800" dist="38100" dir="13500000" algn="br" rotWithShape="0">
              <a:prstClr val="black">
                <a:alpha val="40000"/>
              </a:prstClr>
            </a:outerShdw>
          </a:effectLst>
        </p:spPr>
      </p:pic>
      <p:sp>
        <p:nvSpPr>
          <p:cNvPr id="17" name="Rectangle 16">
            <a:extLst>
              <a:ext uri="{FF2B5EF4-FFF2-40B4-BE49-F238E27FC236}">
                <a16:creationId xmlns:a16="http://schemas.microsoft.com/office/drawing/2014/main" xmlns="" id="{DFDC5F36-D2EB-4FA2-9323-1AD3871733D9}"/>
              </a:ext>
            </a:extLst>
          </p:cNvPr>
          <p:cNvSpPr/>
          <p:nvPr/>
        </p:nvSpPr>
        <p:spPr>
          <a:xfrm>
            <a:off x="1412564" y="1206120"/>
            <a:ext cx="5318046" cy="2730482"/>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Manage Tabs</a:t>
            </a:r>
          </a:p>
        </p:txBody>
      </p:sp>
      <p:sp>
        <p:nvSpPr>
          <p:cNvPr id="14" name="Arrow: Right 13">
            <a:extLst>
              <a:ext uri="{FF2B5EF4-FFF2-40B4-BE49-F238E27FC236}">
                <a16:creationId xmlns:a16="http://schemas.microsoft.com/office/drawing/2014/main" xmlns="" id="{1E27DC5C-D501-41EB-89DD-C10D7EF873D3}"/>
              </a:ext>
            </a:extLst>
          </p:cNvPr>
          <p:cNvSpPr/>
          <p:nvPr/>
        </p:nvSpPr>
        <p:spPr>
          <a:xfrm rot="5400000">
            <a:off x="3623514" y="1189898"/>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xmlns="" id="{0EE4BA49-E129-4DB2-A91D-A15C118B3130}"/>
              </a:ext>
            </a:extLst>
          </p:cNvPr>
          <p:cNvSpPr/>
          <p:nvPr/>
        </p:nvSpPr>
        <p:spPr>
          <a:xfrm rot="5400000">
            <a:off x="4643142" y="1189898"/>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F9158294-FEA2-4ED3-BEB4-CF962DBCCC45}"/>
              </a:ext>
            </a:extLst>
          </p:cNvPr>
          <p:cNvSpPr/>
          <p:nvPr/>
        </p:nvSpPr>
        <p:spPr>
          <a:xfrm rot="5400000">
            <a:off x="5662771" y="1189898"/>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B8C09868-0779-4B89-B5B2-6189153A2CD2}"/>
              </a:ext>
            </a:extLst>
          </p:cNvPr>
          <p:cNvPicPr>
            <a:picLocks noChangeAspect="1"/>
          </p:cNvPicPr>
          <p:nvPr/>
        </p:nvPicPr>
        <p:blipFill>
          <a:blip r:embed="rId4"/>
          <a:stretch>
            <a:fillRect/>
          </a:stretch>
        </p:blipFill>
        <p:spPr>
          <a:xfrm>
            <a:off x="5748978" y="1502008"/>
            <a:ext cx="3395022" cy="4370094"/>
          </a:xfrm>
          <a:prstGeom prst="rect">
            <a:avLst/>
          </a:prstGeom>
          <a:effectLst>
            <a:outerShdw blurRad="50800" dist="38100" dir="13500000" algn="br" rotWithShape="0">
              <a:prstClr val="black">
                <a:alpha val="40000"/>
              </a:prstClr>
            </a:outerShdw>
          </a:effectLst>
        </p:spPr>
      </p:pic>
      <p:sp>
        <p:nvSpPr>
          <p:cNvPr id="12" name="Arrow: Right 11">
            <a:extLst>
              <a:ext uri="{FF2B5EF4-FFF2-40B4-BE49-F238E27FC236}">
                <a16:creationId xmlns:a16="http://schemas.microsoft.com/office/drawing/2014/main" xmlns="" id="{5E32E3C1-34A6-4A77-885E-747993E26557}"/>
              </a:ext>
            </a:extLst>
          </p:cNvPr>
          <p:cNvSpPr/>
          <p:nvPr/>
        </p:nvSpPr>
        <p:spPr>
          <a:xfrm rot="5400000">
            <a:off x="7041958" y="2027296"/>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Speech Bubble: Rectangle with Corners Rounded 12">
            <a:extLst>
              <a:ext uri="{FF2B5EF4-FFF2-40B4-BE49-F238E27FC236}">
                <a16:creationId xmlns:a16="http://schemas.microsoft.com/office/drawing/2014/main" xmlns="" id="{3321374C-9FD7-4C5F-803A-D87DE1425F64}"/>
              </a:ext>
            </a:extLst>
          </p:cNvPr>
          <p:cNvSpPr/>
          <p:nvPr/>
        </p:nvSpPr>
        <p:spPr>
          <a:xfrm>
            <a:off x="3693987" y="2430402"/>
            <a:ext cx="3725637" cy="1256653"/>
          </a:xfrm>
          <a:prstGeom prst="wedgeRoundRectCallout">
            <a:avLst>
              <a:gd name="adj1" fmla="val -39144"/>
              <a:gd name="adj2" fmla="val -3331"/>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b="1" dirty="0"/>
              <a:t>My Employees</a:t>
            </a:r>
            <a:r>
              <a:rPr lang="en-US" dirty="0"/>
              <a:t>, </a:t>
            </a:r>
            <a:r>
              <a:rPr lang="en-US" b="1" dirty="0"/>
              <a:t>Manage Time</a:t>
            </a:r>
            <a:r>
              <a:rPr lang="en-US" dirty="0"/>
              <a:t>, and </a:t>
            </a:r>
            <a:r>
              <a:rPr lang="en-US" b="1" dirty="0"/>
              <a:t>Manage Payroll </a:t>
            </a:r>
            <a:r>
              <a:rPr lang="en-US" dirty="0"/>
              <a:t>all held manager-related items.</a:t>
            </a:r>
          </a:p>
        </p:txBody>
      </p:sp>
      <p:sp>
        <p:nvSpPr>
          <p:cNvPr id="16" name="Speech Bubble: Rectangle with Corners Rounded 15">
            <a:extLst>
              <a:ext uri="{FF2B5EF4-FFF2-40B4-BE49-F238E27FC236}">
                <a16:creationId xmlns:a16="http://schemas.microsoft.com/office/drawing/2014/main" xmlns="" id="{5965955F-9989-4345-B13B-E16E31185E88}"/>
              </a:ext>
            </a:extLst>
          </p:cNvPr>
          <p:cNvSpPr/>
          <p:nvPr/>
        </p:nvSpPr>
        <p:spPr>
          <a:xfrm>
            <a:off x="2208768" y="1976286"/>
            <a:ext cx="3725637" cy="865352"/>
          </a:xfrm>
          <a:prstGeom prst="wedgeRoundRectCallout">
            <a:avLst>
              <a:gd name="adj1" fmla="val -39144"/>
              <a:gd name="adj2" fmla="val -3331"/>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Manager-related items are now located under </a:t>
            </a:r>
            <a:r>
              <a:rPr lang="en-US" b="1" dirty="0"/>
              <a:t>Team</a:t>
            </a:r>
            <a:r>
              <a:rPr lang="en-US" dirty="0"/>
              <a:t>.</a:t>
            </a:r>
          </a:p>
        </p:txBody>
      </p:sp>
    </p:spTree>
    <p:extLst>
      <p:ext uri="{BB962C8B-B14F-4D97-AF65-F5344CB8AC3E}">
        <p14:creationId xmlns:p14="http://schemas.microsoft.com/office/powerpoint/2010/main" val="179007645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5"/>
                                        </p:tgtEl>
                                      </p:cBhvr>
                                    </p:animEffect>
                                    <p:set>
                                      <p:cBhvr>
                                        <p:cTn id="16" dur="1" fill="hold">
                                          <p:stCondLst>
                                            <p:cond delay="499"/>
                                          </p:stCondLst>
                                        </p:cTn>
                                        <p:tgtEl>
                                          <p:spTgt spid="15"/>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9"/>
                                        </p:tgtEl>
                                      </p:cBhvr>
                                    </p:animEffect>
                                    <p:set>
                                      <p:cBhvr>
                                        <p:cTn id="19" dur="1" fill="hold">
                                          <p:stCondLst>
                                            <p:cond delay="499"/>
                                          </p:stCondLst>
                                        </p:cTn>
                                        <p:tgtEl>
                                          <p:spTgt spid="9"/>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3"/>
                                        </p:tgtEl>
                                      </p:cBhvr>
                                    </p:animEffect>
                                    <p:set>
                                      <p:cBhvr>
                                        <p:cTn id="22" dur="1" fill="hold">
                                          <p:stCondLst>
                                            <p:cond delay="499"/>
                                          </p:stCondLst>
                                        </p:cTn>
                                        <p:tgtEl>
                                          <p:spTgt spid="13"/>
                                        </p:tgtEl>
                                        <p:attrNameLst>
                                          <p:attrName>style.visibility</p:attrName>
                                        </p:attrNameLst>
                                      </p:cBhvr>
                                      <p:to>
                                        <p:strVal val="hidden"/>
                                      </p:to>
                                    </p:set>
                                  </p:childTnLst>
                                </p:cTn>
                              </p:par>
                              <p:par>
                                <p:cTn id="23" presetID="10"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15" grpId="0" animBg="1"/>
      <p:bldP spid="9" grpId="0" animBg="1"/>
      <p:bldP spid="12" grpId="0" animBg="1"/>
      <p:bldP spid="13" grpId="0" animBg="1"/>
      <p:bldP spid="1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xmlns="" id="{C31732B3-1381-4061-9E97-CF08CD00529D}"/>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A912522F-384A-4D5A-A689-7D6C46D8B32D}"/>
              </a:ext>
            </a:extLst>
          </p:cNvPr>
          <p:cNvPicPr>
            <a:picLocks noChangeAspect="1"/>
          </p:cNvPicPr>
          <p:nvPr/>
        </p:nvPicPr>
        <p:blipFill>
          <a:blip r:embed="rId3"/>
          <a:stretch>
            <a:fillRect/>
          </a:stretch>
        </p:blipFill>
        <p:spPr>
          <a:xfrm>
            <a:off x="1566724" y="1022498"/>
            <a:ext cx="7623363" cy="3439110"/>
          </a:xfrm>
          <a:prstGeom prst="rect">
            <a:avLst/>
          </a:prstGeom>
          <a:effectLst>
            <a:outerShdw blurRad="50800" dist="38100" dir="13500000" algn="br" rotWithShape="0">
              <a:prstClr val="black">
                <a:alpha val="40000"/>
              </a:prstClr>
            </a:outerShdw>
          </a:effectLst>
        </p:spPr>
      </p:pic>
      <p:sp>
        <p:nvSpPr>
          <p:cNvPr id="22" name="Rectangle 21">
            <a:extLst>
              <a:ext uri="{FF2B5EF4-FFF2-40B4-BE49-F238E27FC236}">
                <a16:creationId xmlns:a16="http://schemas.microsoft.com/office/drawing/2014/main" xmlns="" id="{27477B6D-4E42-4B2B-B249-466BC30A01FD}"/>
              </a:ext>
            </a:extLst>
          </p:cNvPr>
          <p:cNvSpPr/>
          <p:nvPr/>
        </p:nvSpPr>
        <p:spPr>
          <a:xfrm>
            <a:off x="1566724" y="1022499"/>
            <a:ext cx="7623363" cy="3439110"/>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My Reports</a:t>
            </a:r>
          </a:p>
        </p:txBody>
      </p:sp>
      <p:pic>
        <p:nvPicPr>
          <p:cNvPr id="8" name="Picture 7">
            <a:extLst>
              <a:ext uri="{FF2B5EF4-FFF2-40B4-BE49-F238E27FC236}">
                <a16:creationId xmlns:a16="http://schemas.microsoft.com/office/drawing/2014/main" xmlns="" id="{5252D39C-FD5F-4B46-8AE5-A8E4A0FA2703}"/>
              </a:ext>
            </a:extLst>
          </p:cNvPr>
          <p:cNvPicPr>
            <a:picLocks noChangeAspect="1"/>
          </p:cNvPicPr>
          <p:nvPr/>
        </p:nvPicPr>
        <p:blipFill rotWithShape="1">
          <a:blip r:embed="rId4"/>
          <a:srcRect b="9089"/>
          <a:stretch/>
        </p:blipFill>
        <p:spPr>
          <a:xfrm>
            <a:off x="5967159" y="1396216"/>
            <a:ext cx="1946543" cy="4286418"/>
          </a:xfrm>
          <a:prstGeom prst="rect">
            <a:avLst/>
          </a:prstGeom>
          <a:effectLst>
            <a:outerShdw blurRad="50800" dist="38100" dir="13500000" algn="br" rotWithShape="0">
              <a:prstClr val="black">
                <a:alpha val="40000"/>
              </a:prstClr>
            </a:outerShdw>
          </a:effectLst>
        </p:spPr>
      </p:pic>
      <p:sp>
        <p:nvSpPr>
          <p:cNvPr id="16" name="Arrow: Right 15">
            <a:extLst>
              <a:ext uri="{FF2B5EF4-FFF2-40B4-BE49-F238E27FC236}">
                <a16:creationId xmlns:a16="http://schemas.microsoft.com/office/drawing/2014/main" xmlns="" id="{EC33D366-2F3C-4D22-A621-E0B09D4DB408}"/>
              </a:ext>
            </a:extLst>
          </p:cNvPr>
          <p:cNvSpPr/>
          <p:nvPr/>
        </p:nvSpPr>
        <p:spPr>
          <a:xfrm rot="16200000">
            <a:off x="6946868" y="1863133"/>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Speech Bubble: Rectangle with Corners Rounded 10">
            <a:extLst>
              <a:ext uri="{FF2B5EF4-FFF2-40B4-BE49-F238E27FC236}">
                <a16:creationId xmlns:a16="http://schemas.microsoft.com/office/drawing/2014/main" xmlns="" id="{55360A6E-2B1A-47CB-B32C-8E1F152D0084}"/>
              </a:ext>
            </a:extLst>
          </p:cNvPr>
          <p:cNvSpPr/>
          <p:nvPr/>
        </p:nvSpPr>
        <p:spPr>
          <a:xfrm>
            <a:off x="4183742" y="208958"/>
            <a:ext cx="3987801" cy="945868"/>
          </a:xfrm>
          <a:prstGeom prst="wedgeRoundRectCallout">
            <a:avLst>
              <a:gd name="adj1" fmla="val 62546"/>
              <a:gd name="adj2" fmla="val 55117"/>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b="1" dirty="0"/>
              <a:t>My Reports </a:t>
            </a:r>
            <a:r>
              <a:rPr lang="en-US" dirty="0"/>
              <a:t>held a variety of reports specific to different modules.</a:t>
            </a:r>
          </a:p>
        </p:txBody>
      </p:sp>
      <p:pic>
        <p:nvPicPr>
          <p:cNvPr id="3" name="Picture 2">
            <a:extLst>
              <a:ext uri="{FF2B5EF4-FFF2-40B4-BE49-F238E27FC236}">
                <a16:creationId xmlns:a16="http://schemas.microsoft.com/office/drawing/2014/main" xmlns="" id="{F3996537-E27E-4A6D-9601-279D5FEEC556}"/>
              </a:ext>
            </a:extLst>
          </p:cNvPr>
          <p:cNvPicPr>
            <a:picLocks noChangeAspect="1"/>
          </p:cNvPicPr>
          <p:nvPr/>
        </p:nvPicPr>
        <p:blipFill>
          <a:blip r:embed="rId5"/>
          <a:stretch>
            <a:fillRect/>
          </a:stretch>
        </p:blipFill>
        <p:spPr>
          <a:xfrm>
            <a:off x="2396017" y="1396216"/>
            <a:ext cx="1977794" cy="4286418"/>
          </a:xfrm>
          <a:prstGeom prst="rect">
            <a:avLst/>
          </a:prstGeom>
          <a:effectLst>
            <a:outerShdw blurRad="50800" dist="38100" dir="13500000" algn="br"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453DC945-0804-4614-A51A-6625E9F364E0}"/>
              </a:ext>
            </a:extLst>
          </p:cNvPr>
          <p:cNvSpPr/>
          <p:nvPr/>
        </p:nvSpPr>
        <p:spPr>
          <a:xfrm>
            <a:off x="3165198" y="125755"/>
            <a:ext cx="4200597" cy="1112274"/>
          </a:xfrm>
          <a:prstGeom prst="wedgeRoundRectCallout">
            <a:avLst>
              <a:gd name="adj1" fmla="val -36490"/>
              <a:gd name="adj2" fmla="val 15594"/>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These same reports are now found under </a:t>
            </a:r>
            <a:r>
              <a:rPr lang="en-US" b="1" dirty="0"/>
              <a:t>My Info</a:t>
            </a:r>
            <a:r>
              <a:rPr lang="en-US" dirty="0"/>
              <a:t>, or can be found under </a:t>
            </a:r>
            <a:r>
              <a:rPr lang="en-US" b="1" dirty="0"/>
              <a:t>Team</a:t>
            </a:r>
            <a:r>
              <a:rPr lang="en-US" dirty="0"/>
              <a:t> within each module category.</a:t>
            </a:r>
          </a:p>
        </p:txBody>
      </p:sp>
      <p:sp>
        <p:nvSpPr>
          <p:cNvPr id="18" name="Arrow: Right 17">
            <a:extLst>
              <a:ext uri="{FF2B5EF4-FFF2-40B4-BE49-F238E27FC236}">
                <a16:creationId xmlns:a16="http://schemas.microsoft.com/office/drawing/2014/main" xmlns="" id="{F2719347-6E50-4F30-A043-F39A995C4111}"/>
              </a:ext>
            </a:extLst>
          </p:cNvPr>
          <p:cNvSpPr/>
          <p:nvPr/>
        </p:nvSpPr>
        <p:spPr>
          <a:xfrm rot="16200000">
            <a:off x="2862383" y="1807017"/>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xmlns="" id="{2B152676-A4C2-42A0-9DA7-336D9F532234}"/>
              </a:ext>
            </a:extLst>
          </p:cNvPr>
          <p:cNvSpPr/>
          <p:nvPr/>
        </p:nvSpPr>
        <p:spPr>
          <a:xfrm>
            <a:off x="2392611" y="4182208"/>
            <a:ext cx="1791132" cy="241300"/>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xmlns="" id="{E6427659-83E2-4AEF-8F26-0C684C1BA59B}"/>
              </a:ext>
            </a:extLst>
          </p:cNvPr>
          <p:cNvSpPr/>
          <p:nvPr/>
        </p:nvSpPr>
        <p:spPr>
          <a:xfrm>
            <a:off x="5981364" y="4179203"/>
            <a:ext cx="1791132" cy="241300"/>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014513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
                                        </p:tgtEl>
                                        <p:attrNameLst>
                                          <p:attrName>style.visibility</p:attrName>
                                        </p:attrNameLst>
                                      </p:cBhvr>
                                      <p:to>
                                        <p:strVal val="visible"/>
                                      </p:to>
                                    </p:set>
                                    <p:animEffect transition="in" filter="fade">
                                      <p:cBhvr>
                                        <p:cTn id="10" dur="500"/>
                                        <p:tgtEl>
                                          <p:spTgt spid="1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2"/>
                                        </p:tgtEl>
                                        <p:attrNameLst>
                                          <p:attrName>style.visibility</p:attrName>
                                        </p:attrNameLst>
                                      </p:cBhvr>
                                      <p:to>
                                        <p:strVal val="visible"/>
                                      </p:to>
                                    </p:set>
                                    <p:animEffect transition="in" filter="fade">
                                      <p:cBhvr>
                                        <p:cTn id="13" dur="500"/>
                                        <p:tgtEl>
                                          <p:spTgt spid="12"/>
                                        </p:tgtEl>
                                      </p:cBhvr>
                                    </p:animEffect>
                                  </p:childTnLst>
                                </p:cTn>
                              </p:par>
                              <p:par>
                                <p:cTn id="14" presetID="10" presetClass="entr" presetSubtype="0" fill="hold"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500"/>
                                        <p:tgtEl>
                                          <p:spTgt spid="3"/>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par>
                                <p:cTn id="20" presetID="10"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xit" presetSubtype="0" fill="hold" grpId="0" nodeType="withEffect">
                                  <p:stCondLst>
                                    <p:cond delay="0"/>
                                  </p:stCondLst>
                                  <p:childTnLst>
                                    <p:animEffect transition="out" filter="fade">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10" presetClass="entr" presetSubtype="0" fill="hold" grpId="0" nodeType="with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16" grpId="0" animBg="1"/>
      <p:bldP spid="11" grpId="0" animBg="1"/>
      <p:bldP spid="12" grpId="0" animBg="1"/>
      <p:bldP spid="18" grpId="0" animBg="1"/>
      <p:bldP spid="19" grpId="0" animBg="1"/>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6242D26-EA96-48B9-B068-7B4F3DB11B98}"/>
              </a:ext>
            </a:extLst>
          </p:cNvPr>
          <p:cNvPicPr>
            <a:picLocks noChangeAspect="1"/>
          </p:cNvPicPr>
          <p:nvPr/>
        </p:nvPicPr>
        <p:blipFill>
          <a:blip r:embed="rId3"/>
          <a:stretch>
            <a:fillRect/>
          </a:stretch>
        </p:blipFill>
        <p:spPr>
          <a:xfrm>
            <a:off x="1423744" y="1255155"/>
            <a:ext cx="7720256" cy="2587715"/>
          </a:xfrm>
          <a:prstGeom prst="rect">
            <a:avLst/>
          </a:prstGeom>
          <a:effectLst>
            <a:outerShdw blurRad="50800" dist="38100" dir="13500000" algn="br" rotWithShape="0">
              <a:prstClr val="black">
                <a:alpha val="40000"/>
              </a:prstClr>
            </a:outerShdw>
          </a:effectLst>
        </p:spPr>
      </p:pic>
      <p:sp>
        <p:nvSpPr>
          <p:cNvPr id="18" name="Rectangle 17">
            <a:extLst>
              <a:ext uri="{FF2B5EF4-FFF2-40B4-BE49-F238E27FC236}">
                <a16:creationId xmlns:a16="http://schemas.microsoft.com/office/drawing/2014/main" xmlns="" id="{988B1FA4-0D92-4BC1-A522-5E12EB1EF143}"/>
              </a:ext>
            </a:extLst>
          </p:cNvPr>
          <p:cNvSpPr/>
          <p:nvPr/>
        </p:nvSpPr>
        <p:spPr>
          <a:xfrm>
            <a:off x="1423744" y="1240868"/>
            <a:ext cx="7720256" cy="2587715"/>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Company Settings</a:t>
            </a:r>
          </a:p>
        </p:txBody>
      </p:sp>
      <p:sp>
        <p:nvSpPr>
          <p:cNvPr id="12" name="Speech Bubble: Rectangle with Corners Rounded 11">
            <a:extLst>
              <a:ext uri="{FF2B5EF4-FFF2-40B4-BE49-F238E27FC236}">
                <a16:creationId xmlns:a16="http://schemas.microsoft.com/office/drawing/2014/main" xmlns="" id="{97BDF0F4-B71E-48EF-B25E-0D37F81B9AE2}"/>
              </a:ext>
            </a:extLst>
          </p:cNvPr>
          <p:cNvSpPr/>
          <p:nvPr/>
        </p:nvSpPr>
        <p:spPr>
          <a:xfrm>
            <a:off x="4460598" y="2320413"/>
            <a:ext cx="4359552" cy="1112274"/>
          </a:xfrm>
          <a:prstGeom prst="wedgeRoundRectCallout">
            <a:avLst>
              <a:gd name="adj1" fmla="val 31610"/>
              <a:gd name="adj2" fmla="val -22590"/>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b="1" dirty="0"/>
              <a:t>Our Company </a:t>
            </a:r>
            <a:r>
              <a:rPr lang="en-US" dirty="0"/>
              <a:t>and </a:t>
            </a:r>
            <a:r>
              <a:rPr lang="en-US" b="1" dirty="0"/>
              <a:t>Company Settings</a:t>
            </a:r>
            <a:r>
              <a:rPr lang="en-US" dirty="0"/>
              <a:t> is where most company configuration and administration was located.</a:t>
            </a:r>
          </a:p>
        </p:txBody>
      </p:sp>
      <p:pic>
        <p:nvPicPr>
          <p:cNvPr id="9" name="Picture 8">
            <a:extLst>
              <a:ext uri="{FF2B5EF4-FFF2-40B4-BE49-F238E27FC236}">
                <a16:creationId xmlns:a16="http://schemas.microsoft.com/office/drawing/2014/main" xmlns="" id="{08EF164D-81E3-423E-8537-8BCD217440D6}"/>
              </a:ext>
            </a:extLst>
          </p:cNvPr>
          <p:cNvPicPr>
            <a:picLocks noChangeAspect="1"/>
          </p:cNvPicPr>
          <p:nvPr/>
        </p:nvPicPr>
        <p:blipFill>
          <a:blip r:embed="rId4"/>
          <a:stretch>
            <a:fillRect/>
          </a:stretch>
        </p:blipFill>
        <p:spPr>
          <a:xfrm>
            <a:off x="4624099" y="335179"/>
            <a:ext cx="3096157" cy="4427666"/>
          </a:xfrm>
          <a:prstGeom prst="rect">
            <a:avLst/>
          </a:prstGeom>
          <a:effectLst>
            <a:outerShdw blurRad="50800" dist="38100" dir="13500000" algn="br" rotWithShape="0">
              <a:prstClr val="black">
                <a:alpha val="40000"/>
              </a:prstClr>
            </a:outerShdw>
          </a:effectLst>
        </p:spPr>
      </p:pic>
      <p:sp>
        <p:nvSpPr>
          <p:cNvPr id="13" name="Speech Bubble: Rectangle with Corners Rounded 12">
            <a:extLst>
              <a:ext uri="{FF2B5EF4-FFF2-40B4-BE49-F238E27FC236}">
                <a16:creationId xmlns:a16="http://schemas.microsoft.com/office/drawing/2014/main" xmlns="" id="{23CD333A-1867-4AB7-8B21-9797A7A98489}"/>
              </a:ext>
            </a:extLst>
          </p:cNvPr>
          <p:cNvSpPr/>
          <p:nvPr/>
        </p:nvSpPr>
        <p:spPr>
          <a:xfrm>
            <a:off x="1128842" y="2317238"/>
            <a:ext cx="3790160" cy="952500"/>
          </a:xfrm>
          <a:prstGeom prst="wedgeRoundRectCallout">
            <a:avLst>
              <a:gd name="adj1" fmla="val 27362"/>
              <a:gd name="adj2" fmla="val -13997"/>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Company administration tasks are now located under the </a:t>
            </a:r>
            <a:r>
              <a:rPr lang="en-US" b="1" dirty="0"/>
              <a:t>Admin</a:t>
            </a:r>
            <a:r>
              <a:rPr lang="en-US" dirty="0"/>
              <a:t> tab. </a:t>
            </a:r>
          </a:p>
        </p:txBody>
      </p:sp>
      <p:sp>
        <p:nvSpPr>
          <p:cNvPr id="17" name="Arrow: Right 16">
            <a:extLst>
              <a:ext uri="{FF2B5EF4-FFF2-40B4-BE49-F238E27FC236}">
                <a16:creationId xmlns:a16="http://schemas.microsoft.com/office/drawing/2014/main" xmlns="" id="{AC69ECB3-C504-4E36-860D-CA066ABBA09B}"/>
              </a:ext>
            </a:extLst>
          </p:cNvPr>
          <p:cNvSpPr/>
          <p:nvPr/>
        </p:nvSpPr>
        <p:spPr>
          <a:xfrm rot="5400000">
            <a:off x="6299168" y="763767"/>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xmlns="" id="{9C8DC343-CCAF-40A4-AB53-2A66E95B6E79}"/>
              </a:ext>
            </a:extLst>
          </p:cNvPr>
          <p:cNvSpPr/>
          <p:nvPr/>
        </p:nvSpPr>
        <p:spPr>
          <a:xfrm rot="5400000">
            <a:off x="7228396" y="1197124"/>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8E93641B-E423-4A5D-86F1-B71E1B08A037}"/>
              </a:ext>
            </a:extLst>
          </p:cNvPr>
          <p:cNvSpPr/>
          <p:nvPr/>
        </p:nvSpPr>
        <p:spPr>
          <a:xfrm rot="5400000">
            <a:off x="8248024" y="1197124"/>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568E23A1-CB7C-4B52-A513-34F3D09FFA28}"/>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434586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2"/>
                                        </p:tgtEl>
                                      </p:cBhvr>
                                    </p:animEffect>
                                    <p:set>
                                      <p:cBhvr>
                                        <p:cTn id="7" dur="1" fill="hold">
                                          <p:stCondLst>
                                            <p:cond delay="499"/>
                                          </p:stCondLst>
                                        </p:cTn>
                                        <p:tgtEl>
                                          <p:spTgt spid="12"/>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500"/>
                                        <p:tgtEl>
                                          <p:spTgt spid="17"/>
                                        </p:tgtEl>
                                      </p:cBhvr>
                                    </p:animEffect>
                                  </p:childTnLst>
                                </p:cTn>
                              </p:par>
                              <p:par>
                                <p:cTn id="14" presetID="10" presetClass="entr" presetSubtype="0" fill="hold"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500"/>
                                        <p:tgtEl>
                                          <p:spTgt spid="9"/>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500"/>
                                        <p:tgtEl>
                                          <p:spTgt spid="18"/>
                                        </p:tgtEl>
                                      </p:cBhvr>
                                    </p:animEffect>
                                  </p:childTnLst>
                                </p:cTn>
                              </p:par>
                              <p:par>
                                <p:cTn id="20" presetID="10" presetClass="exit" presetSubtype="0" fill="hold" grpId="0" nodeType="withEffect">
                                  <p:stCondLst>
                                    <p:cond delay="0"/>
                                  </p:stCondLst>
                                  <p:childTnLst>
                                    <p:animEffect transition="out" filter="fade">
                                      <p:cBhvr>
                                        <p:cTn id="21" dur="500"/>
                                        <p:tgtEl>
                                          <p:spTgt spid="19"/>
                                        </p:tgtEl>
                                      </p:cBhvr>
                                    </p:animEffect>
                                    <p:set>
                                      <p:cBhvr>
                                        <p:cTn id="22" dur="1" fill="hold">
                                          <p:stCondLst>
                                            <p:cond delay="499"/>
                                          </p:stCondLst>
                                        </p:cTn>
                                        <p:tgtEl>
                                          <p:spTgt spid="19"/>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20"/>
                                        </p:tgtEl>
                                      </p:cBhvr>
                                    </p:animEffect>
                                    <p:set>
                                      <p:cBhvr>
                                        <p:cTn id="25" dur="1" fill="hold">
                                          <p:stCondLst>
                                            <p:cond delay="499"/>
                                          </p:stCondLst>
                                        </p:cTn>
                                        <p:tgtEl>
                                          <p:spTgt spid="2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2" grpId="0" animBg="1"/>
      <p:bldP spid="13" grpId="0" animBg="1"/>
      <p:bldP spid="17" grpId="0" animBg="1"/>
      <p:bldP spid="19" grpId="0" animBg="1"/>
      <p:bldP spid="2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508C7274-FF5E-4F61-ACA6-3BA8CB1C03F3}"/>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Search</a:t>
            </a:r>
          </a:p>
        </p:txBody>
      </p:sp>
      <p:pic>
        <p:nvPicPr>
          <p:cNvPr id="2" name="Picture 1">
            <a:extLst>
              <a:ext uri="{FF2B5EF4-FFF2-40B4-BE49-F238E27FC236}">
                <a16:creationId xmlns:a16="http://schemas.microsoft.com/office/drawing/2014/main" xmlns="" id="{1004A513-1830-4397-9C26-3D88E9A5CF31}"/>
              </a:ext>
            </a:extLst>
          </p:cNvPr>
          <p:cNvPicPr>
            <a:picLocks noChangeAspect="1"/>
          </p:cNvPicPr>
          <p:nvPr/>
        </p:nvPicPr>
        <p:blipFill>
          <a:blip r:embed="rId3"/>
          <a:stretch>
            <a:fillRect/>
          </a:stretch>
        </p:blipFill>
        <p:spPr>
          <a:xfrm>
            <a:off x="0" y="1193799"/>
            <a:ext cx="4894892" cy="3449369"/>
          </a:xfrm>
          <a:prstGeom prst="rect">
            <a:avLst/>
          </a:prstGeom>
          <a:effectLst>
            <a:outerShdw blurRad="50800" dist="38100" dir="18900000" algn="bl" rotWithShape="0">
              <a:prstClr val="black">
                <a:alpha val="40000"/>
              </a:prstClr>
            </a:outerShdw>
          </a:effectLst>
        </p:spPr>
      </p:pic>
      <p:pic>
        <p:nvPicPr>
          <p:cNvPr id="3" name="Picture 2">
            <a:extLst>
              <a:ext uri="{FF2B5EF4-FFF2-40B4-BE49-F238E27FC236}">
                <a16:creationId xmlns:a16="http://schemas.microsoft.com/office/drawing/2014/main" xmlns="" id="{56A9D92B-AB88-4BAA-B776-B05810CAA60D}"/>
              </a:ext>
            </a:extLst>
          </p:cNvPr>
          <p:cNvPicPr>
            <a:picLocks noChangeAspect="1"/>
          </p:cNvPicPr>
          <p:nvPr/>
        </p:nvPicPr>
        <p:blipFill>
          <a:blip r:embed="rId4"/>
          <a:stretch>
            <a:fillRect/>
          </a:stretch>
        </p:blipFill>
        <p:spPr>
          <a:xfrm>
            <a:off x="5740786" y="1193799"/>
            <a:ext cx="3403214" cy="4398654"/>
          </a:xfrm>
          <a:prstGeom prst="rect">
            <a:avLst/>
          </a:prstGeom>
          <a:effectLst>
            <a:outerShdw blurRad="50800" dist="38100" dir="13500000" algn="br" rotWithShape="0">
              <a:prstClr val="black">
                <a:alpha val="40000"/>
              </a:prstClr>
            </a:outerShdw>
          </a:effectLst>
        </p:spPr>
      </p:pic>
      <p:sp>
        <p:nvSpPr>
          <p:cNvPr id="15" name="Speech Bubble: Rectangle with Corners Rounded 14">
            <a:extLst>
              <a:ext uri="{FF2B5EF4-FFF2-40B4-BE49-F238E27FC236}">
                <a16:creationId xmlns:a16="http://schemas.microsoft.com/office/drawing/2014/main" xmlns="" id="{2A1721B6-5C84-4A45-BAA9-6A7939F4617F}"/>
              </a:ext>
            </a:extLst>
          </p:cNvPr>
          <p:cNvSpPr/>
          <p:nvPr/>
        </p:nvSpPr>
        <p:spPr>
          <a:xfrm>
            <a:off x="4894892" y="339725"/>
            <a:ext cx="2725108" cy="952500"/>
          </a:xfrm>
          <a:prstGeom prst="wedgeRoundRectCallout">
            <a:avLst>
              <a:gd name="adj1" fmla="val 50290"/>
              <a:gd name="adj2" fmla="val 95336"/>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Now located at the top of the system menu.</a:t>
            </a:r>
          </a:p>
        </p:txBody>
      </p:sp>
      <p:sp>
        <p:nvSpPr>
          <p:cNvPr id="16" name="Rectangle 15">
            <a:extLst>
              <a:ext uri="{FF2B5EF4-FFF2-40B4-BE49-F238E27FC236}">
                <a16:creationId xmlns:a16="http://schemas.microsoft.com/office/drawing/2014/main" xmlns="" id="{D667EA07-7684-4A9D-8453-B30BF971AC88}"/>
              </a:ext>
            </a:extLst>
          </p:cNvPr>
          <p:cNvSpPr/>
          <p:nvPr/>
        </p:nvSpPr>
        <p:spPr>
          <a:xfrm>
            <a:off x="0" y="1193798"/>
            <a:ext cx="4894892" cy="3449369"/>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xmlns="" id="{44764171-4768-469A-9D39-B925351B7CA5}"/>
              </a:ext>
            </a:extLst>
          </p:cNvPr>
          <p:cNvSpPr/>
          <p:nvPr/>
        </p:nvSpPr>
        <p:spPr>
          <a:xfrm>
            <a:off x="4572000" y="717549"/>
            <a:ext cx="3175000" cy="952500"/>
          </a:xfrm>
          <a:prstGeom prst="wedgeRoundRectCallout">
            <a:avLst>
              <a:gd name="adj1" fmla="val -48365"/>
              <a:gd name="adj2" fmla="val 7800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System </a:t>
            </a:r>
            <a:r>
              <a:rPr lang="en-US" b="1" dirty="0"/>
              <a:t>Search </a:t>
            </a:r>
            <a:r>
              <a:rPr lang="en-US" dirty="0"/>
              <a:t>was located in upper right of screen.</a:t>
            </a:r>
          </a:p>
        </p:txBody>
      </p:sp>
    </p:spTree>
    <p:extLst>
      <p:ext uri="{BB962C8B-B14F-4D97-AF65-F5344CB8AC3E}">
        <p14:creationId xmlns:p14="http://schemas.microsoft.com/office/powerpoint/2010/main" val="2379056275"/>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xit" presetSubtype="0" fill="hold" grpId="0" nodeType="withEffect">
                                  <p:stCondLst>
                                    <p:cond delay="0"/>
                                  </p:stCondLst>
                                  <p:childTnLst>
                                    <p:animEffect transition="out" filter="fade">
                                      <p:cBhvr>
                                        <p:cTn id="15" dur="500"/>
                                        <p:tgtEl>
                                          <p:spTgt spid="14"/>
                                        </p:tgtEl>
                                      </p:cBhvr>
                                    </p:animEffect>
                                    <p:set>
                                      <p:cBhvr>
                                        <p:cTn id="16"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4C2162B8-B902-41EA-BAC0-D704BEC7566C}"/>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Breadcrumbs</a:t>
            </a:r>
          </a:p>
        </p:txBody>
      </p:sp>
      <p:pic>
        <p:nvPicPr>
          <p:cNvPr id="4" name="Picture 3">
            <a:extLst>
              <a:ext uri="{FF2B5EF4-FFF2-40B4-BE49-F238E27FC236}">
                <a16:creationId xmlns:a16="http://schemas.microsoft.com/office/drawing/2014/main" xmlns="" id="{32E12765-4A9F-4713-9226-649BE689397C}"/>
              </a:ext>
            </a:extLst>
          </p:cNvPr>
          <p:cNvPicPr>
            <a:picLocks noChangeAspect="1"/>
          </p:cNvPicPr>
          <p:nvPr/>
        </p:nvPicPr>
        <p:blipFill>
          <a:blip r:embed="rId3"/>
          <a:stretch>
            <a:fillRect/>
          </a:stretch>
        </p:blipFill>
        <p:spPr>
          <a:xfrm>
            <a:off x="268917" y="1042675"/>
            <a:ext cx="6457950" cy="3513453"/>
          </a:xfrm>
          <a:prstGeom prst="rect">
            <a:avLst/>
          </a:prstGeom>
          <a:effectLst>
            <a:outerShdw blurRad="50800" dist="38100" dir="13500000" algn="br" rotWithShape="0">
              <a:prstClr val="black">
                <a:alpha val="40000"/>
              </a:prstClr>
            </a:outerShdw>
          </a:effectLst>
        </p:spPr>
      </p:pic>
      <p:sp>
        <p:nvSpPr>
          <p:cNvPr id="16" name="Rectangle 15">
            <a:extLst>
              <a:ext uri="{FF2B5EF4-FFF2-40B4-BE49-F238E27FC236}">
                <a16:creationId xmlns:a16="http://schemas.microsoft.com/office/drawing/2014/main" xmlns="" id="{D667EA07-7684-4A9D-8453-B30BF971AC88}"/>
              </a:ext>
            </a:extLst>
          </p:cNvPr>
          <p:cNvSpPr/>
          <p:nvPr/>
        </p:nvSpPr>
        <p:spPr>
          <a:xfrm>
            <a:off x="268916" y="1042675"/>
            <a:ext cx="6457949" cy="3449369"/>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4" name="Speech Bubble: Rectangle with Corners Rounded 13">
            <a:extLst>
              <a:ext uri="{FF2B5EF4-FFF2-40B4-BE49-F238E27FC236}">
                <a16:creationId xmlns:a16="http://schemas.microsoft.com/office/drawing/2014/main" xmlns="" id="{44764171-4768-469A-9D39-B925351B7CA5}"/>
              </a:ext>
            </a:extLst>
          </p:cNvPr>
          <p:cNvSpPr/>
          <p:nvPr/>
        </p:nvSpPr>
        <p:spPr>
          <a:xfrm>
            <a:off x="2106134" y="1049337"/>
            <a:ext cx="3886200" cy="680725"/>
          </a:xfrm>
          <a:prstGeom prst="wedgeRoundRectCallout">
            <a:avLst>
              <a:gd name="adj1" fmla="val -48365"/>
              <a:gd name="adj2" fmla="val 7800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Breadcrumbs across top in classic.</a:t>
            </a:r>
          </a:p>
        </p:txBody>
      </p:sp>
      <p:pic>
        <p:nvPicPr>
          <p:cNvPr id="5" name="Picture 4">
            <a:extLst>
              <a:ext uri="{FF2B5EF4-FFF2-40B4-BE49-F238E27FC236}">
                <a16:creationId xmlns:a16="http://schemas.microsoft.com/office/drawing/2014/main" xmlns="" id="{2409F718-550A-412F-88DE-02B2E51D30E0}"/>
              </a:ext>
            </a:extLst>
          </p:cNvPr>
          <p:cNvPicPr>
            <a:picLocks noChangeAspect="1"/>
          </p:cNvPicPr>
          <p:nvPr/>
        </p:nvPicPr>
        <p:blipFill>
          <a:blip r:embed="rId4"/>
          <a:stretch>
            <a:fillRect/>
          </a:stretch>
        </p:blipFill>
        <p:spPr>
          <a:xfrm>
            <a:off x="2106134" y="1420500"/>
            <a:ext cx="6453986" cy="3511296"/>
          </a:xfrm>
          <a:prstGeom prst="rect">
            <a:avLst/>
          </a:prstGeom>
          <a:effectLst>
            <a:outerShdw blurRad="50800" dist="38100" dir="13500000" algn="br" rotWithShape="0">
              <a:prstClr val="black">
                <a:alpha val="40000"/>
              </a:prstClr>
            </a:outerShdw>
          </a:effectLst>
        </p:spPr>
      </p:pic>
      <p:sp>
        <p:nvSpPr>
          <p:cNvPr id="15" name="Speech Bubble: Rectangle with Corners Rounded 14">
            <a:extLst>
              <a:ext uri="{FF2B5EF4-FFF2-40B4-BE49-F238E27FC236}">
                <a16:creationId xmlns:a16="http://schemas.microsoft.com/office/drawing/2014/main" xmlns="" id="{2A1721B6-5C84-4A45-BAA9-6A7939F4617F}"/>
              </a:ext>
            </a:extLst>
          </p:cNvPr>
          <p:cNvSpPr/>
          <p:nvPr/>
        </p:nvSpPr>
        <p:spPr>
          <a:xfrm>
            <a:off x="3808648" y="711198"/>
            <a:ext cx="2782258" cy="952500"/>
          </a:xfrm>
          <a:prstGeom prst="wedgeRoundRectCallout">
            <a:avLst>
              <a:gd name="adj1" fmla="val -48306"/>
              <a:gd name="adj2" fmla="val 89336"/>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Now displayed upon hovering over page title.</a:t>
            </a:r>
          </a:p>
        </p:txBody>
      </p:sp>
    </p:spTree>
    <p:extLst>
      <p:ext uri="{BB962C8B-B14F-4D97-AF65-F5344CB8AC3E}">
        <p14:creationId xmlns:p14="http://schemas.microsoft.com/office/powerpoint/2010/main" val="9292510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4" grpId="0" animBg="1"/>
      <p:bldP spid="1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93BB3B25-DF43-4E48-A6DF-F22EC3F04C16}"/>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Account Options</a:t>
            </a:r>
          </a:p>
        </p:txBody>
      </p:sp>
      <p:pic>
        <p:nvPicPr>
          <p:cNvPr id="4" name="Picture 3">
            <a:extLst>
              <a:ext uri="{FF2B5EF4-FFF2-40B4-BE49-F238E27FC236}">
                <a16:creationId xmlns:a16="http://schemas.microsoft.com/office/drawing/2014/main" xmlns="" id="{26815467-3743-495D-BBA1-F8D2D9866FAA}"/>
              </a:ext>
            </a:extLst>
          </p:cNvPr>
          <p:cNvPicPr>
            <a:picLocks noChangeAspect="1"/>
          </p:cNvPicPr>
          <p:nvPr/>
        </p:nvPicPr>
        <p:blipFill>
          <a:blip r:embed="rId3"/>
          <a:stretch>
            <a:fillRect/>
          </a:stretch>
        </p:blipFill>
        <p:spPr>
          <a:xfrm>
            <a:off x="-756608" y="1503916"/>
            <a:ext cx="5651500" cy="3350657"/>
          </a:xfrm>
          <a:prstGeom prst="rect">
            <a:avLst/>
          </a:prstGeom>
          <a:effectLst>
            <a:outerShdw blurRad="50800" dist="38100" dir="18900000" algn="bl" rotWithShape="0">
              <a:prstClr val="black">
                <a:alpha val="40000"/>
              </a:prstClr>
            </a:outerShdw>
          </a:effectLst>
        </p:spPr>
      </p:pic>
      <p:sp>
        <p:nvSpPr>
          <p:cNvPr id="9" name="Speech Bubble: Rectangle with Corners Rounded 8">
            <a:extLst>
              <a:ext uri="{FF2B5EF4-FFF2-40B4-BE49-F238E27FC236}">
                <a16:creationId xmlns:a16="http://schemas.microsoft.com/office/drawing/2014/main" xmlns="" id="{417AC5C3-AFA4-4757-9F8D-A2F10C6E7441}"/>
              </a:ext>
            </a:extLst>
          </p:cNvPr>
          <p:cNvSpPr/>
          <p:nvPr/>
        </p:nvSpPr>
        <p:spPr>
          <a:xfrm>
            <a:off x="3423818" y="2174893"/>
            <a:ext cx="3632200" cy="1149351"/>
          </a:xfrm>
          <a:prstGeom prst="wedgeRoundRectCallout">
            <a:avLst>
              <a:gd name="adj1" fmla="val -60953"/>
              <a:gd name="adj2" fmla="val -81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Account options such as logging out or opening a new window were located in top right corner.</a:t>
            </a:r>
          </a:p>
        </p:txBody>
      </p:sp>
      <p:pic>
        <p:nvPicPr>
          <p:cNvPr id="5" name="Picture 4">
            <a:extLst>
              <a:ext uri="{FF2B5EF4-FFF2-40B4-BE49-F238E27FC236}">
                <a16:creationId xmlns:a16="http://schemas.microsoft.com/office/drawing/2014/main" xmlns="" id="{31FD91FA-C411-4CD7-AB16-5352E09EABC4}"/>
              </a:ext>
            </a:extLst>
          </p:cNvPr>
          <p:cNvPicPr>
            <a:picLocks noChangeAspect="1"/>
          </p:cNvPicPr>
          <p:nvPr/>
        </p:nvPicPr>
        <p:blipFill>
          <a:blip r:embed="rId4"/>
          <a:stretch>
            <a:fillRect/>
          </a:stretch>
        </p:blipFill>
        <p:spPr>
          <a:xfrm>
            <a:off x="5239918" y="1453118"/>
            <a:ext cx="3904082" cy="3431103"/>
          </a:xfrm>
          <a:prstGeom prst="rect">
            <a:avLst/>
          </a:prstGeom>
          <a:effectLst>
            <a:outerShdw blurRad="50800" dist="38100" dir="13500000" algn="br" rotWithShape="0">
              <a:prstClr val="black">
                <a:alpha val="40000"/>
              </a:prstClr>
            </a:outerShdw>
          </a:effectLst>
        </p:spPr>
      </p:pic>
      <p:sp>
        <p:nvSpPr>
          <p:cNvPr id="11" name="Rectangle 10">
            <a:extLst>
              <a:ext uri="{FF2B5EF4-FFF2-40B4-BE49-F238E27FC236}">
                <a16:creationId xmlns:a16="http://schemas.microsoft.com/office/drawing/2014/main" xmlns="" id="{278B3DEE-E9FE-4B16-8140-C44BDAEAB565}"/>
              </a:ext>
            </a:extLst>
          </p:cNvPr>
          <p:cNvSpPr/>
          <p:nvPr/>
        </p:nvSpPr>
        <p:spPr>
          <a:xfrm>
            <a:off x="9722045" y="3016511"/>
            <a:ext cx="4894892" cy="3364713"/>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5" name="Speech Bubble: Rectangle with Corners Rounded 14">
            <a:extLst>
              <a:ext uri="{FF2B5EF4-FFF2-40B4-BE49-F238E27FC236}">
                <a16:creationId xmlns:a16="http://schemas.microsoft.com/office/drawing/2014/main" xmlns="" id="{2A1721B6-5C84-4A45-BAA9-6A7939F4617F}"/>
              </a:ext>
            </a:extLst>
          </p:cNvPr>
          <p:cNvSpPr/>
          <p:nvPr/>
        </p:nvSpPr>
        <p:spPr>
          <a:xfrm>
            <a:off x="2266547" y="2330469"/>
            <a:ext cx="3275072" cy="838200"/>
          </a:xfrm>
          <a:prstGeom prst="wedgeRoundRectCallout">
            <a:avLst>
              <a:gd name="adj1" fmla="val 54555"/>
              <a:gd name="adj2" fmla="val -122846"/>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Same options now located at top of system menu.</a:t>
            </a:r>
          </a:p>
        </p:txBody>
      </p:sp>
    </p:spTree>
    <p:extLst>
      <p:ext uri="{BB962C8B-B14F-4D97-AF65-F5344CB8AC3E}">
        <p14:creationId xmlns:p14="http://schemas.microsoft.com/office/powerpoint/2010/main" val="139765287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par>
                                <p:cTn id="8" presetID="10" presetClass="exit" presetSubtype="0" fill="hold" grpId="0" nodeType="withEffect">
                                  <p:stCondLst>
                                    <p:cond delay="0"/>
                                  </p:stCondLst>
                                  <p:childTnLst>
                                    <p:animEffect transition="out" filter="fade">
                                      <p:cBhvr>
                                        <p:cTn id="9" dur="500"/>
                                        <p:tgtEl>
                                          <p:spTgt spid="9"/>
                                        </p:tgtEl>
                                      </p:cBhvr>
                                    </p:animEffect>
                                    <p:set>
                                      <p:cBhvr>
                                        <p:cTn id="10" dur="1" fill="hold">
                                          <p:stCondLst>
                                            <p:cond delay="499"/>
                                          </p:stCondLst>
                                        </p:cTn>
                                        <p:tgtEl>
                                          <p:spTgt spid="9"/>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fade">
                                      <p:cBhvr>
                                        <p:cTn id="13" dur="500"/>
                                        <p:tgtEl>
                                          <p:spTgt spid="11"/>
                                        </p:tgtEl>
                                      </p:cBhvr>
                                    </p:animEffect>
                                  </p:childTnLst>
                                </p:cTn>
                              </p:par>
                              <p:par>
                                <p:cTn id="14" presetID="10" presetClass="entr" presetSubtype="0" fill="hold" nodeType="with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fade">
                                      <p:cBhvr>
                                        <p:cTn id="16"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xmlns="" id="{FA5620DB-F985-44BA-8F40-41034E793CD4}"/>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Additional Navigation</a:t>
            </a:r>
          </a:p>
        </p:txBody>
      </p:sp>
      <p:pic>
        <p:nvPicPr>
          <p:cNvPr id="2" name="Picture 1">
            <a:extLst>
              <a:ext uri="{FF2B5EF4-FFF2-40B4-BE49-F238E27FC236}">
                <a16:creationId xmlns:a16="http://schemas.microsoft.com/office/drawing/2014/main" xmlns="" id="{753582F4-5A24-45A9-8B25-2D49F19B3A4F}"/>
              </a:ext>
            </a:extLst>
          </p:cNvPr>
          <p:cNvPicPr>
            <a:picLocks noChangeAspect="1"/>
          </p:cNvPicPr>
          <p:nvPr/>
        </p:nvPicPr>
        <p:blipFill>
          <a:blip r:embed="rId3"/>
          <a:stretch>
            <a:fillRect/>
          </a:stretch>
        </p:blipFill>
        <p:spPr>
          <a:xfrm>
            <a:off x="-1" y="1249559"/>
            <a:ext cx="7010681" cy="3614541"/>
          </a:xfrm>
          <a:prstGeom prst="rect">
            <a:avLst/>
          </a:prstGeom>
          <a:effectLst>
            <a:outerShdw blurRad="50800" dist="38100" dir="18900000" algn="bl" rotWithShape="0">
              <a:prstClr val="black">
                <a:alpha val="40000"/>
              </a:prstClr>
            </a:outerShdw>
          </a:effectLst>
        </p:spPr>
      </p:pic>
      <p:sp>
        <p:nvSpPr>
          <p:cNvPr id="10" name="Rectangle 9">
            <a:extLst>
              <a:ext uri="{FF2B5EF4-FFF2-40B4-BE49-F238E27FC236}">
                <a16:creationId xmlns:a16="http://schemas.microsoft.com/office/drawing/2014/main" xmlns="" id="{76842C2D-890E-41D7-A336-1F6F1B6CC2DD}"/>
              </a:ext>
            </a:extLst>
          </p:cNvPr>
          <p:cNvSpPr/>
          <p:nvPr/>
        </p:nvSpPr>
        <p:spPr>
          <a:xfrm>
            <a:off x="0" y="1249559"/>
            <a:ext cx="7010680" cy="3424041"/>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82966A6A-DE0D-4AC6-8449-BF44729D4D4E}"/>
              </a:ext>
            </a:extLst>
          </p:cNvPr>
          <p:cNvPicPr>
            <a:picLocks noChangeAspect="1"/>
          </p:cNvPicPr>
          <p:nvPr/>
        </p:nvPicPr>
        <p:blipFill>
          <a:blip r:embed="rId4"/>
          <a:stretch>
            <a:fillRect/>
          </a:stretch>
        </p:blipFill>
        <p:spPr>
          <a:xfrm>
            <a:off x="-2197100" y="2336800"/>
            <a:ext cx="10731500" cy="5523441"/>
          </a:xfrm>
          <a:prstGeom prst="rect">
            <a:avLst/>
          </a:prstGeom>
          <a:effectLst>
            <a:outerShdw blurRad="50800" dist="38100" dir="18900000" algn="bl"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2DDD7E65-6A19-40BF-95FF-BD5AE5165207}"/>
              </a:ext>
            </a:extLst>
          </p:cNvPr>
          <p:cNvSpPr/>
          <p:nvPr/>
        </p:nvSpPr>
        <p:spPr>
          <a:xfrm>
            <a:off x="2692400" y="2317750"/>
            <a:ext cx="5626100" cy="952500"/>
          </a:xfrm>
          <a:prstGeom prst="wedgeRoundRectCallout">
            <a:avLst>
              <a:gd name="adj1" fmla="val -42044"/>
              <a:gd name="adj2" fmla="val 2200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b="1" dirty="0"/>
              <a:t>Community Help</a:t>
            </a:r>
            <a:r>
              <a:rPr lang="en-US" dirty="0"/>
              <a:t>,</a:t>
            </a:r>
            <a:r>
              <a:rPr lang="en-US" b="1" dirty="0"/>
              <a:t> Feedback</a:t>
            </a:r>
            <a:r>
              <a:rPr lang="en-US" dirty="0"/>
              <a:t>, </a:t>
            </a:r>
            <a:r>
              <a:rPr lang="en-US" b="1" dirty="0"/>
              <a:t>My Mailbox</a:t>
            </a:r>
            <a:r>
              <a:rPr lang="en-US" dirty="0"/>
              <a:t>, </a:t>
            </a:r>
            <a:r>
              <a:rPr lang="en-US" b="1" dirty="0"/>
              <a:t>My To Do</a:t>
            </a:r>
            <a:r>
              <a:rPr lang="en-US" dirty="0"/>
              <a:t>, and </a:t>
            </a:r>
            <a:r>
              <a:rPr lang="en-US" b="1" dirty="0"/>
              <a:t>Help</a:t>
            </a:r>
            <a:r>
              <a:rPr lang="en-US" dirty="0"/>
              <a:t> were each located in top right corner</a:t>
            </a:r>
            <a:r>
              <a:rPr lang="en-US" b="1" dirty="0"/>
              <a:t>. </a:t>
            </a:r>
            <a:r>
              <a:rPr lang="en-US" dirty="0"/>
              <a:t> </a:t>
            </a:r>
            <a:endParaRPr lang="en-US" b="1" dirty="0"/>
          </a:p>
        </p:txBody>
      </p:sp>
      <p:sp>
        <p:nvSpPr>
          <p:cNvPr id="14" name="Arrow: Right 13">
            <a:extLst>
              <a:ext uri="{FF2B5EF4-FFF2-40B4-BE49-F238E27FC236}">
                <a16:creationId xmlns:a16="http://schemas.microsoft.com/office/drawing/2014/main" xmlns="" id="{59567DF0-720A-4BDF-BC64-889FC2F42B43}"/>
              </a:ext>
            </a:extLst>
          </p:cNvPr>
          <p:cNvSpPr/>
          <p:nvPr/>
        </p:nvSpPr>
        <p:spPr>
          <a:xfrm rot="5400000">
            <a:off x="6121368" y="855745"/>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xmlns="" id="{9FA2EDB1-A379-47D6-8DA3-BB0886335A48}"/>
              </a:ext>
            </a:extLst>
          </p:cNvPr>
          <p:cNvSpPr/>
          <p:nvPr/>
        </p:nvSpPr>
        <p:spPr>
          <a:xfrm rot="5400000">
            <a:off x="5467795" y="857136"/>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7" name="Arrow: Right 16">
            <a:extLst>
              <a:ext uri="{FF2B5EF4-FFF2-40B4-BE49-F238E27FC236}">
                <a16:creationId xmlns:a16="http://schemas.microsoft.com/office/drawing/2014/main" xmlns="" id="{1F646BC5-82EA-471B-AEBE-1E24760D98EE}"/>
              </a:ext>
            </a:extLst>
          </p:cNvPr>
          <p:cNvSpPr/>
          <p:nvPr/>
        </p:nvSpPr>
        <p:spPr>
          <a:xfrm rot="5400000">
            <a:off x="4818227" y="860704"/>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xmlns="" id="{F74657D2-6DB7-4859-96A6-09F90DECFA65}"/>
              </a:ext>
            </a:extLst>
          </p:cNvPr>
          <p:cNvSpPr/>
          <p:nvPr/>
        </p:nvSpPr>
        <p:spPr>
          <a:xfrm rot="16200000">
            <a:off x="2011985" y="1840649"/>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9" name="Arrow: Right 18">
            <a:extLst>
              <a:ext uri="{FF2B5EF4-FFF2-40B4-BE49-F238E27FC236}">
                <a16:creationId xmlns:a16="http://schemas.microsoft.com/office/drawing/2014/main" xmlns="" id="{50F9CFBE-2E5A-4685-BC94-B9954A728FCC}"/>
              </a:ext>
            </a:extLst>
          </p:cNvPr>
          <p:cNvSpPr/>
          <p:nvPr/>
        </p:nvSpPr>
        <p:spPr>
          <a:xfrm rot="16200000">
            <a:off x="678371" y="1840649"/>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0" name="Arrow: Right 19">
            <a:extLst>
              <a:ext uri="{FF2B5EF4-FFF2-40B4-BE49-F238E27FC236}">
                <a16:creationId xmlns:a16="http://schemas.microsoft.com/office/drawing/2014/main" xmlns="" id="{6826B3A0-7158-4505-B492-B82C6CDD4082}"/>
              </a:ext>
            </a:extLst>
          </p:cNvPr>
          <p:cNvSpPr/>
          <p:nvPr/>
        </p:nvSpPr>
        <p:spPr>
          <a:xfrm rot="5400000">
            <a:off x="8044713" y="1944033"/>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xmlns="" id="{036CFF69-DB62-40CB-8FE5-DD1D049D482A}"/>
              </a:ext>
            </a:extLst>
          </p:cNvPr>
          <p:cNvSpPr/>
          <p:nvPr/>
        </p:nvSpPr>
        <p:spPr>
          <a:xfrm rot="5400000">
            <a:off x="7594340" y="1945424"/>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2" name="Arrow: Right 21">
            <a:extLst>
              <a:ext uri="{FF2B5EF4-FFF2-40B4-BE49-F238E27FC236}">
                <a16:creationId xmlns:a16="http://schemas.microsoft.com/office/drawing/2014/main" xmlns="" id="{90CFCD3F-3B12-4721-9A74-4FE2F33AFE16}"/>
              </a:ext>
            </a:extLst>
          </p:cNvPr>
          <p:cNvSpPr/>
          <p:nvPr/>
        </p:nvSpPr>
        <p:spPr>
          <a:xfrm rot="5400000">
            <a:off x="7186072" y="1948992"/>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xmlns="" id="{AB9E6EC5-9E03-4593-B6D7-9C58010D8F00}"/>
              </a:ext>
            </a:extLst>
          </p:cNvPr>
          <p:cNvSpPr/>
          <p:nvPr/>
        </p:nvSpPr>
        <p:spPr>
          <a:xfrm rot="16200000">
            <a:off x="6457152" y="2856422"/>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4" name="Arrow: Right 23">
            <a:extLst>
              <a:ext uri="{FF2B5EF4-FFF2-40B4-BE49-F238E27FC236}">
                <a16:creationId xmlns:a16="http://schemas.microsoft.com/office/drawing/2014/main" xmlns="" id="{8A09D773-D43D-44DF-B00E-C6CB4D828DA1}"/>
              </a:ext>
            </a:extLst>
          </p:cNvPr>
          <p:cNvSpPr/>
          <p:nvPr/>
        </p:nvSpPr>
        <p:spPr>
          <a:xfrm rot="16200000">
            <a:off x="5453738" y="2856422"/>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25" name="Speech Bubble: Rectangle with Corners Rounded 24">
            <a:extLst>
              <a:ext uri="{FF2B5EF4-FFF2-40B4-BE49-F238E27FC236}">
                <a16:creationId xmlns:a16="http://schemas.microsoft.com/office/drawing/2014/main" xmlns="" id="{2D279FBF-5D72-4937-9A8C-E936608D09C8}"/>
              </a:ext>
            </a:extLst>
          </p:cNvPr>
          <p:cNvSpPr/>
          <p:nvPr/>
        </p:nvSpPr>
        <p:spPr>
          <a:xfrm>
            <a:off x="360225" y="2610349"/>
            <a:ext cx="4149683" cy="503434"/>
          </a:xfrm>
          <a:prstGeom prst="wedgeRoundRectCallout">
            <a:avLst>
              <a:gd name="adj1" fmla="val -42044"/>
              <a:gd name="adj2" fmla="val 2200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Same location and function in New UI.</a:t>
            </a:r>
          </a:p>
        </p:txBody>
      </p:sp>
    </p:spTree>
    <p:extLst>
      <p:ext uri="{BB962C8B-B14F-4D97-AF65-F5344CB8AC3E}">
        <p14:creationId xmlns:p14="http://schemas.microsoft.com/office/powerpoint/2010/main" val="339994025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12"/>
                                        </p:tgtEl>
                                      </p:cBhvr>
                                    </p:animEffect>
                                    <p:set>
                                      <p:cBhvr>
                                        <p:cTn id="10" dur="1" fill="hold">
                                          <p:stCondLst>
                                            <p:cond delay="499"/>
                                          </p:stCondLst>
                                        </p:cTn>
                                        <p:tgtEl>
                                          <p:spTgt spid="12"/>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4"/>
                                        </p:tgtEl>
                                      </p:cBhvr>
                                    </p:animEffect>
                                    <p:set>
                                      <p:cBhvr>
                                        <p:cTn id="13" dur="1" fill="hold">
                                          <p:stCondLst>
                                            <p:cond delay="499"/>
                                          </p:stCondLst>
                                        </p:cTn>
                                        <p:tgtEl>
                                          <p:spTgt spid="14"/>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xit" presetSubtype="0" fill="hold" grpId="0" nodeType="withEffect">
                                  <p:stCondLst>
                                    <p:cond delay="0"/>
                                  </p:stCondLst>
                                  <p:childTnLst>
                                    <p:animEffect transition="out" filter="fade">
                                      <p:cBhvr>
                                        <p:cTn id="18" dur="500"/>
                                        <p:tgtEl>
                                          <p:spTgt spid="17"/>
                                        </p:tgtEl>
                                      </p:cBhvr>
                                    </p:animEffect>
                                    <p:set>
                                      <p:cBhvr>
                                        <p:cTn id="19" dur="1" fill="hold">
                                          <p:stCondLst>
                                            <p:cond delay="499"/>
                                          </p:stCondLst>
                                        </p:cTn>
                                        <p:tgtEl>
                                          <p:spTgt spid="17"/>
                                        </p:tgtEl>
                                        <p:attrNameLst>
                                          <p:attrName>style.visibility</p:attrName>
                                        </p:attrNameLst>
                                      </p:cBhvr>
                                      <p:to>
                                        <p:strVal val="hidden"/>
                                      </p:to>
                                    </p:set>
                                  </p:childTnLst>
                                </p:cTn>
                              </p:par>
                              <p:par>
                                <p:cTn id="20" presetID="10" presetClass="exit" presetSubtype="0" fill="hold" grpId="0" nodeType="withEffect">
                                  <p:stCondLst>
                                    <p:cond delay="0"/>
                                  </p:stCondLst>
                                  <p:childTnLst>
                                    <p:animEffect transition="out" filter="fade">
                                      <p:cBhvr>
                                        <p:cTn id="21" dur="500"/>
                                        <p:tgtEl>
                                          <p:spTgt spid="18"/>
                                        </p:tgtEl>
                                      </p:cBhvr>
                                    </p:animEffect>
                                    <p:set>
                                      <p:cBhvr>
                                        <p:cTn id="22" dur="1" fill="hold">
                                          <p:stCondLst>
                                            <p:cond delay="499"/>
                                          </p:stCondLst>
                                        </p:cTn>
                                        <p:tgtEl>
                                          <p:spTgt spid="18"/>
                                        </p:tgtEl>
                                        <p:attrNameLst>
                                          <p:attrName>style.visibility</p:attrName>
                                        </p:attrNameLst>
                                      </p:cBhvr>
                                      <p:to>
                                        <p:strVal val="hidden"/>
                                      </p:to>
                                    </p:set>
                                  </p:childTnLst>
                                </p:cTn>
                              </p:par>
                              <p:par>
                                <p:cTn id="23" presetID="10" presetClass="exit" presetSubtype="0" fill="hold" grpId="0" nodeType="withEffect">
                                  <p:stCondLst>
                                    <p:cond delay="0"/>
                                  </p:stCondLst>
                                  <p:childTnLst>
                                    <p:animEffect transition="out" filter="fade">
                                      <p:cBhvr>
                                        <p:cTn id="24" dur="500"/>
                                        <p:tgtEl>
                                          <p:spTgt spid="19"/>
                                        </p:tgtEl>
                                      </p:cBhvr>
                                    </p:animEffect>
                                    <p:set>
                                      <p:cBhvr>
                                        <p:cTn id="25" dur="1" fill="hold">
                                          <p:stCondLst>
                                            <p:cond delay="499"/>
                                          </p:stCondLst>
                                        </p:cTn>
                                        <p:tgtEl>
                                          <p:spTgt spid="19"/>
                                        </p:tgtEl>
                                        <p:attrNameLst>
                                          <p:attrName>style.visibility</p:attrName>
                                        </p:attrNameLst>
                                      </p:cBhvr>
                                      <p:to>
                                        <p:strVal val="hidden"/>
                                      </p:to>
                                    </p:set>
                                  </p:childTnLst>
                                </p:cTn>
                              </p:par>
                              <p:par>
                                <p:cTn id="26" presetID="10" presetClass="entr" presetSubtype="0" fill="hold" grpId="0" nodeType="with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fade">
                                      <p:cBhvr>
                                        <p:cTn id="46"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077D3-CA0D-4C07-A5E1-FD851CA9C546}"/>
              </a:ext>
            </a:extLst>
          </p:cNvPr>
          <p:cNvSpPr>
            <a:spLocks noGrp="1"/>
          </p:cNvSpPr>
          <p:nvPr>
            <p:ph type="title"/>
          </p:nvPr>
        </p:nvSpPr>
        <p:spPr/>
        <p:txBody>
          <a:bodyPr/>
          <a:lstStyle/>
          <a:p>
            <a:r>
              <a:rPr lang="en-US" dirty="0"/>
              <a:t>New UI Reporting</a:t>
            </a:r>
          </a:p>
        </p:txBody>
      </p:sp>
    </p:spTree>
    <p:extLst>
      <p:ext uri="{BB962C8B-B14F-4D97-AF65-F5344CB8AC3E}">
        <p14:creationId xmlns:p14="http://schemas.microsoft.com/office/powerpoint/2010/main" val="1167407648"/>
      </p:ext>
    </p:extLst>
  </p:cSld>
  <p:clrMapOvr>
    <a:masterClrMapping/>
  </p:clrMapOvr>
  <p:transition spd="med">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New UI Reporting Highlights</a:t>
            </a:r>
          </a:p>
        </p:txBody>
      </p:sp>
      <p:sp>
        <p:nvSpPr>
          <p:cNvPr id="8" name="Rectangle 3">
            <a:extLst>
              <a:ext uri="{FF2B5EF4-FFF2-40B4-BE49-F238E27FC236}">
                <a16:creationId xmlns:a16="http://schemas.microsoft.com/office/drawing/2014/main" xmlns="" id="{D3F42312-1900-4258-A522-A49EF7A3CA60}"/>
              </a:ext>
            </a:extLst>
          </p:cNvPr>
          <p:cNvSpPr txBox="1">
            <a:spLocks noChangeArrowheads="1"/>
          </p:cNvSpPr>
          <p:nvPr/>
        </p:nvSpPr>
        <p:spPr bwMode="auto">
          <a:xfrm>
            <a:off x="534107" y="1108211"/>
            <a:ext cx="7098593"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cs typeface="Arial" charset="0"/>
              </a:rPr>
              <a:t>Same general reporting options are available.</a:t>
            </a:r>
          </a:p>
        </p:txBody>
      </p:sp>
      <p:sp>
        <p:nvSpPr>
          <p:cNvPr id="10" name="Rectangle 3">
            <a:extLst>
              <a:ext uri="{FF2B5EF4-FFF2-40B4-BE49-F238E27FC236}">
                <a16:creationId xmlns:a16="http://schemas.microsoft.com/office/drawing/2014/main" xmlns="" id="{AD5777D4-4DB2-4B76-BF1D-7A66238418E2}"/>
              </a:ext>
            </a:extLst>
          </p:cNvPr>
          <p:cNvSpPr txBox="1">
            <a:spLocks noChangeArrowheads="1"/>
          </p:cNvSpPr>
          <p:nvPr/>
        </p:nvSpPr>
        <p:spPr bwMode="auto">
          <a:xfrm>
            <a:off x="534107" y="1556483"/>
            <a:ext cx="6831894"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cs typeface="Arial" charset="0"/>
              </a:rPr>
              <a:t>With just a few clicks, add a visual element to your data using charts and graphs.</a:t>
            </a:r>
          </a:p>
          <a:p>
            <a:pPr marL="0" indent="0">
              <a:buNone/>
            </a:pPr>
            <a:endParaRPr lang="en-US" dirty="0">
              <a:latin typeface="Arial" charset="0"/>
              <a:cs typeface="Arial" charset="0"/>
            </a:endParaRPr>
          </a:p>
        </p:txBody>
      </p:sp>
      <p:sp>
        <p:nvSpPr>
          <p:cNvPr id="5" name="Rectangle 4">
            <a:extLst>
              <a:ext uri="{FF2B5EF4-FFF2-40B4-BE49-F238E27FC236}">
                <a16:creationId xmlns:a16="http://schemas.microsoft.com/office/drawing/2014/main" xmlns="" id="{B02ECAEC-FB1F-42A1-B239-44B5DB946BFA}"/>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03626156"/>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EF5323"/>
                </a:solidFill>
              </a:rPr>
              <a:t/>
            </a:r>
            <a:br>
              <a:rPr lang="en-US" dirty="0">
                <a:solidFill>
                  <a:srgbClr val="EF5323"/>
                </a:solidFill>
              </a:rPr>
            </a:br>
            <a:r>
              <a:rPr lang="en-US" dirty="0">
                <a:solidFill>
                  <a:srgbClr val="EF5323"/>
                </a:solidFill>
              </a:rPr>
              <a:t>Why do we have a new UI?</a:t>
            </a:r>
          </a:p>
        </p:txBody>
      </p:sp>
      <p:pic>
        <p:nvPicPr>
          <p:cNvPr id="7" name="Picture 6">
            <a:extLst>
              <a:ext uri="{FF2B5EF4-FFF2-40B4-BE49-F238E27FC236}">
                <a16:creationId xmlns:a16="http://schemas.microsoft.com/office/drawing/2014/main" xmlns="" id="{F31E5445-2E1D-459E-BA51-DD36ABCD2A01}"/>
              </a:ext>
            </a:extLst>
          </p:cNvPr>
          <p:cNvPicPr>
            <a:picLocks noChangeAspect="1"/>
          </p:cNvPicPr>
          <p:nvPr/>
        </p:nvPicPr>
        <p:blipFill>
          <a:blip r:embed="rId3"/>
          <a:stretch>
            <a:fillRect/>
          </a:stretch>
        </p:blipFill>
        <p:spPr>
          <a:xfrm>
            <a:off x="6172200" y="340519"/>
            <a:ext cx="9144000" cy="4462462"/>
          </a:xfrm>
          <a:prstGeom prst="rect">
            <a:avLst/>
          </a:prstGeom>
          <a:effectLst>
            <a:outerShdw blurRad="50800" dist="38100" dir="13500000" algn="br" rotWithShape="0">
              <a:prstClr val="black">
                <a:alpha val="40000"/>
              </a:prstClr>
            </a:outerShdw>
          </a:effectLst>
        </p:spPr>
      </p:pic>
      <p:sp>
        <p:nvSpPr>
          <p:cNvPr id="11" name="Rectangle 3">
            <a:extLst>
              <a:ext uri="{FF2B5EF4-FFF2-40B4-BE49-F238E27FC236}">
                <a16:creationId xmlns:a16="http://schemas.microsoft.com/office/drawing/2014/main" xmlns="" id="{4AFE7803-D618-4146-A310-A2B0143B54FF}"/>
              </a:ext>
            </a:extLst>
          </p:cNvPr>
          <p:cNvSpPr txBox="1">
            <a:spLocks noChangeArrowheads="1"/>
          </p:cNvSpPr>
          <p:nvPr/>
        </p:nvSpPr>
        <p:spPr bwMode="auto">
          <a:xfrm>
            <a:off x="534107" y="1108211"/>
            <a:ext cx="5434894"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ea typeface="Arial" charset="0"/>
                <a:cs typeface="Arial" charset="0"/>
              </a:rPr>
              <a:t>User-friendly</a:t>
            </a:r>
          </a:p>
          <a:p>
            <a:pPr lvl="1"/>
            <a:r>
              <a:rPr lang="en-US" dirty="0"/>
              <a:t>Requires less training and explanation</a:t>
            </a:r>
          </a:p>
          <a:p>
            <a:pPr marL="0" indent="0">
              <a:buFont typeface="Arial" charset="0"/>
              <a:buNone/>
            </a:pPr>
            <a:endParaRPr lang="en-US" dirty="0"/>
          </a:p>
          <a:p>
            <a:pPr lvl="1"/>
            <a:endParaRPr lang="en-US" dirty="0"/>
          </a:p>
          <a:p>
            <a:pPr lvl="1"/>
            <a:endParaRPr lang="en-US" dirty="0"/>
          </a:p>
        </p:txBody>
      </p:sp>
      <p:sp>
        <p:nvSpPr>
          <p:cNvPr id="12" name="Rectangle 3">
            <a:extLst>
              <a:ext uri="{FF2B5EF4-FFF2-40B4-BE49-F238E27FC236}">
                <a16:creationId xmlns:a16="http://schemas.microsoft.com/office/drawing/2014/main" xmlns="" id="{4FC43110-AC4A-40BA-BB92-766E4EF912FD}"/>
              </a:ext>
            </a:extLst>
          </p:cNvPr>
          <p:cNvSpPr txBox="1">
            <a:spLocks noChangeArrowheads="1"/>
          </p:cNvSpPr>
          <p:nvPr/>
        </p:nvSpPr>
        <p:spPr bwMode="auto">
          <a:xfrm>
            <a:off x="530578" y="1852128"/>
            <a:ext cx="5434894"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ea typeface="Arial" charset="0"/>
                <a:cs typeface="Arial" charset="0"/>
              </a:rPr>
              <a:t>Consolidated</a:t>
            </a:r>
          </a:p>
          <a:p>
            <a:pPr lvl="1"/>
            <a:r>
              <a:rPr lang="en-US" dirty="0"/>
              <a:t>Cleaner look with more space dedicated to needed information and less to options</a:t>
            </a:r>
          </a:p>
          <a:p>
            <a:pPr marL="0" indent="0">
              <a:buFont typeface="Arial" charset="0"/>
              <a:buNone/>
            </a:pPr>
            <a:endParaRPr lang="en-US" dirty="0"/>
          </a:p>
          <a:p>
            <a:pPr lvl="1"/>
            <a:endParaRPr lang="en-US" dirty="0"/>
          </a:p>
          <a:p>
            <a:pPr lvl="1"/>
            <a:endParaRPr lang="en-US" dirty="0"/>
          </a:p>
        </p:txBody>
      </p:sp>
      <p:sp>
        <p:nvSpPr>
          <p:cNvPr id="13" name="Rectangle 3">
            <a:extLst>
              <a:ext uri="{FF2B5EF4-FFF2-40B4-BE49-F238E27FC236}">
                <a16:creationId xmlns:a16="http://schemas.microsoft.com/office/drawing/2014/main" xmlns="" id="{5108C849-A96E-4A80-8C78-D9CB648B3B6F}"/>
              </a:ext>
            </a:extLst>
          </p:cNvPr>
          <p:cNvSpPr txBox="1">
            <a:spLocks noChangeArrowheads="1"/>
          </p:cNvSpPr>
          <p:nvPr/>
        </p:nvSpPr>
        <p:spPr bwMode="auto">
          <a:xfrm>
            <a:off x="530578" y="2805595"/>
            <a:ext cx="5434894"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ea typeface="Arial" charset="0"/>
                <a:cs typeface="Arial" charset="0"/>
              </a:rPr>
              <a:t>Data Visualization</a:t>
            </a:r>
          </a:p>
          <a:p>
            <a:pPr lvl="1"/>
            <a:r>
              <a:rPr lang="en-US" dirty="0"/>
              <a:t>Charts and graphs add a visual element to your reports</a:t>
            </a:r>
          </a:p>
          <a:p>
            <a:pPr marL="0" indent="0">
              <a:buFont typeface="Arial" charset="0"/>
              <a:buNone/>
            </a:pPr>
            <a:endParaRPr lang="en-US" dirty="0"/>
          </a:p>
          <a:p>
            <a:pPr lvl="1"/>
            <a:endParaRPr lang="en-US" dirty="0"/>
          </a:p>
          <a:p>
            <a:pPr lvl="1"/>
            <a:endParaRPr lang="en-US" dirty="0"/>
          </a:p>
        </p:txBody>
      </p:sp>
      <p:sp>
        <p:nvSpPr>
          <p:cNvPr id="15" name="Rectangle 3">
            <a:extLst>
              <a:ext uri="{FF2B5EF4-FFF2-40B4-BE49-F238E27FC236}">
                <a16:creationId xmlns:a16="http://schemas.microsoft.com/office/drawing/2014/main" xmlns="" id="{417ADA44-BE92-4F15-9DA5-78B34FDD56D7}"/>
              </a:ext>
            </a:extLst>
          </p:cNvPr>
          <p:cNvSpPr txBox="1">
            <a:spLocks noChangeArrowheads="1"/>
          </p:cNvSpPr>
          <p:nvPr/>
        </p:nvSpPr>
        <p:spPr bwMode="auto">
          <a:xfrm>
            <a:off x="537281" y="3759062"/>
            <a:ext cx="5434894"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ea typeface="Arial" charset="0"/>
                <a:cs typeface="Arial" charset="0"/>
              </a:rPr>
              <a:t>Responsive</a:t>
            </a:r>
          </a:p>
          <a:p>
            <a:pPr lvl="1"/>
            <a:r>
              <a:rPr lang="en-US" dirty="0"/>
              <a:t>Consistent experience across all devices</a:t>
            </a:r>
          </a:p>
          <a:p>
            <a:pPr marL="0" indent="0">
              <a:buFont typeface="Arial" charset="0"/>
              <a:buNone/>
            </a:pPr>
            <a:endParaRPr lang="en-US" dirty="0"/>
          </a:p>
          <a:p>
            <a:pPr lvl="1"/>
            <a:endParaRPr lang="en-US" dirty="0"/>
          </a:p>
          <a:p>
            <a:pPr lvl="1"/>
            <a:endParaRPr lang="en-US" dirty="0"/>
          </a:p>
        </p:txBody>
      </p:sp>
      <p:pic>
        <p:nvPicPr>
          <p:cNvPr id="2" name="Picture 1">
            <a:extLst>
              <a:ext uri="{FF2B5EF4-FFF2-40B4-BE49-F238E27FC236}">
                <a16:creationId xmlns:a16="http://schemas.microsoft.com/office/drawing/2014/main" xmlns="" id="{B8527FC5-B92C-4BB0-B450-AE2C482AA4F2}"/>
              </a:ext>
            </a:extLst>
          </p:cNvPr>
          <p:cNvPicPr>
            <a:picLocks noChangeAspect="1"/>
          </p:cNvPicPr>
          <p:nvPr/>
        </p:nvPicPr>
        <p:blipFill>
          <a:blip r:embed="rId4"/>
          <a:stretch>
            <a:fillRect/>
          </a:stretch>
        </p:blipFill>
        <p:spPr>
          <a:xfrm>
            <a:off x="6168671" y="332489"/>
            <a:ext cx="9144000" cy="4462462"/>
          </a:xfrm>
          <a:prstGeom prst="rect">
            <a:avLst/>
          </a:prstGeom>
          <a:effectLst>
            <a:outerShdw blurRad="50800" dist="38100" dir="13500000" algn="br" rotWithShape="0">
              <a:prstClr val="black">
                <a:alpha val="40000"/>
              </a:prstClr>
            </a:outerShdw>
          </a:effectLst>
        </p:spPr>
      </p:pic>
      <p:pic>
        <p:nvPicPr>
          <p:cNvPr id="3" name="Picture 2">
            <a:extLst>
              <a:ext uri="{FF2B5EF4-FFF2-40B4-BE49-F238E27FC236}">
                <a16:creationId xmlns:a16="http://schemas.microsoft.com/office/drawing/2014/main" xmlns="" id="{9A165045-F1D5-4537-A708-28F159E6F22A}"/>
              </a:ext>
            </a:extLst>
          </p:cNvPr>
          <p:cNvPicPr>
            <a:picLocks noChangeAspect="1"/>
          </p:cNvPicPr>
          <p:nvPr/>
        </p:nvPicPr>
        <p:blipFill>
          <a:blip r:embed="rId5"/>
          <a:stretch>
            <a:fillRect/>
          </a:stretch>
        </p:blipFill>
        <p:spPr>
          <a:xfrm>
            <a:off x="6168671" y="342900"/>
            <a:ext cx="3829827" cy="4462462"/>
          </a:xfrm>
          <a:prstGeom prst="rect">
            <a:avLst/>
          </a:prstGeom>
          <a:effectLst>
            <a:outerShdw blurRad="50800" dist="38100" dir="13500000" algn="br" rotWithShape="0">
              <a:prstClr val="black">
                <a:alpha val="40000"/>
              </a:prstClr>
            </a:outerShdw>
          </a:effectLst>
        </p:spPr>
      </p:pic>
      <p:grpSp>
        <p:nvGrpSpPr>
          <p:cNvPr id="8" name="Group 7">
            <a:extLst>
              <a:ext uri="{FF2B5EF4-FFF2-40B4-BE49-F238E27FC236}">
                <a16:creationId xmlns:a16="http://schemas.microsoft.com/office/drawing/2014/main" xmlns="" id="{64D6701B-9CE6-468C-872E-CA15FCCE5FEF}"/>
              </a:ext>
            </a:extLst>
          </p:cNvPr>
          <p:cNvGrpSpPr/>
          <p:nvPr/>
        </p:nvGrpSpPr>
        <p:grpSpPr>
          <a:xfrm>
            <a:off x="6667501" y="246062"/>
            <a:ext cx="2180632" cy="4564949"/>
            <a:chOff x="6877075" y="0"/>
            <a:chExt cx="2413017" cy="5051425"/>
          </a:xfrm>
        </p:grpSpPr>
        <p:pic>
          <p:nvPicPr>
            <p:cNvPr id="5" name="Picture 4">
              <a:extLst>
                <a:ext uri="{FF2B5EF4-FFF2-40B4-BE49-F238E27FC236}">
                  <a16:creationId xmlns:a16="http://schemas.microsoft.com/office/drawing/2014/main" xmlns="" id="{DBE3B339-3361-404E-94C1-C714BF477A20}"/>
                </a:ext>
              </a:extLst>
            </p:cNvPr>
            <p:cNvPicPr>
              <a:picLocks noChangeAspect="1"/>
            </p:cNvPicPr>
            <p:nvPr/>
          </p:nvPicPr>
          <p:blipFill>
            <a:blip r:embed="rId6">
              <a:extLst>
                <a:ext uri="{837473B0-CC2E-450A-ABE3-18F120FF3D39}">
                  <a1611:picAttrSrcUrl xmlns:a1611="http://schemas.microsoft.com/office/drawing/2016/11/main" xmlns="" r:id="rId7"/>
                </a:ext>
              </a:extLst>
            </a:blip>
            <a:stretch>
              <a:fillRect/>
            </a:stretch>
          </p:blipFill>
          <p:spPr>
            <a:xfrm>
              <a:off x="6877075" y="0"/>
              <a:ext cx="2413017" cy="5051425"/>
            </a:xfrm>
            <a:prstGeom prst="rect">
              <a:avLst/>
            </a:prstGeom>
          </p:spPr>
        </p:pic>
        <p:pic>
          <p:nvPicPr>
            <p:cNvPr id="6" name="Picture 5">
              <a:extLst>
                <a:ext uri="{FF2B5EF4-FFF2-40B4-BE49-F238E27FC236}">
                  <a16:creationId xmlns:a16="http://schemas.microsoft.com/office/drawing/2014/main" xmlns="" id="{0740C2B8-9FAB-444C-BBE6-97E3883CF229}"/>
                </a:ext>
              </a:extLst>
            </p:cNvPr>
            <p:cNvPicPr>
              <a:picLocks noChangeAspect="1"/>
            </p:cNvPicPr>
            <p:nvPr/>
          </p:nvPicPr>
          <p:blipFill>
            <a:blip r:embed="rId8"/>
            <a:stretch>
              <a:fillRect/>
            </a:stretch>
          </p:blipFill>
          <p:spPr>
            <a:xfrm>
              <a:off x="7086217" y="750887"/>
              <a:ext cx="2004443" cy="3584893"/>
            </a:xfrm>
            <a:prstGeom prst="rect">
              <a:avLst/>
            </a:prstGeom>
          </p:spPr>
        </p:pic>
      </p:grpSp>
      <p:sp>
        <p:nvSpPr>
          <p:cNvPr id="14" name="Rectangle 13">
            <a:extLst>
              <a:ext uri="{FF2B5EF4-FFF2-40B4-BE49-F238E27FC236}">
                <a16:creationId xmlns:a16="http://schemas.microsoft.com/office/drawing/2014/main" xmlns="" id="{95ED20CD-499E-43B7-96F6-E6B151012506}"/>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0934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xit" presetSubtype="0" fill="hold" nodeType="withEffect">
                                  <p:stCondLst>
                                    <p:cond delay="0"/>
                                  </p:stCondLst>
                                  <p:childTnLst>
                                    <p:animEffect transition="out" filter="fade">
                                      <p:cBhvr>
                                        <p:cTn id="9" dur="500"/>
                                        <p:tgtEl>
                                          <p:spTgt spid="7"/>
                                        </p:tgtEl>
                                      </p:cBhvr>
                                    </p:animEffect>
                                    <p:set>
                                      <p:cBhvr>
                                        <p:cTn id="10" dur="1" fill="hold">
                                          <p:stCondLst>
                                            <p:cond delay="499"/>
                                          </p:stCondLst>
                                        </p:cTn>
                                        <p:tgtEl>
                                          <p:spTgt spid="7"/>
                                        </p:tgtEl>
                                        <p:attrNameLst>
                                          <p:attrName>style.visibility</p:attrName>
                                        </p:attrNameLst>
                                      </p:cBhvr>
                                      <p:to>
                                        <p:strVal val="hidden"/>
                                      </p:to>
                                    </p:set>
                                  </p:childTnLst>
                                </p:cTn>
                              </p:par>
                              <p:par>
                                <p:cTn id="11" presetID="10" presetClass="entr" presetSubtype="0"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par>
                                <p:cTn id="19" presetID="10" presetClass="exit" presetSubtype="0" fill="hold" nodeType="withEffect">
                                  <p:stCondLst>
                                    <p:cond delay="0"/>
                                  </p:stCondLst>
                                  <p:childTnLst>
                                    <p:animEffect transition="out" filter="fade">
                                      <p:cBhvr>
                                        <p:cTn id="20" dur="500"/>
                                        <p:tgtEl>
                                          <p:spTgt spid="2"/>
                                        </p:tgtEl>
                                      </p:cBhvr>
                                    </p:animEffect>
                                    <p:set>
                                      <p:cBhvr>
                                        <p:cTn id="21" dur="1" fill="hold">
                                          <p:stCondLst>
                                            <p:cond delay="499"/>
                                          </p:stCondLst>
                                        </p:cTn>
                                        <p:tgtEl>
                                          <p:spTgt spid="2"/>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500"/>
                                        <p:tgtEl>
                                          <p:spTgt spid="3"/>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par>
                                <p:cTn id="30" presetID="10" presetClass="exit" presetSubtype="0" fill="hold" nodeType="withEffect">
                                  <p:stCondLst>
                                    <p:cond delay="0"/>
                                  </p:stCondLst>
                                  <p:childTnLst>
                                    <p:animEffect transition="out" filter="fade">
                                      <p:cBhvr>
                                        <p:cTn id="31" dur="500"/>
                                        <p:tgtEl>
                                          <p:spTgt spid="3"/>
                                        </p:tgtEl>
                                      </p:cBhvr>
                                    </p:animEffect>
                                    <p:set>
                                      <p:cBhvr>
                                        <p:cTn id="32" dur="1" fill="hold">
                                          <p:stCondLst>
                                            <p:cond delay="499"/>
                                          </p:stCondLst>
                                        </p:cTn>
                                        <p:tgtEl>
                                          <p:spTgt spid="3"/>
                                        </p:tgtEl>
                                        <p:attrNameLst>
                                          <p:attrName>style.visibility</p:attrName>
                                        </p:attrNameLst>
                                      </p:cBhvr>
                                      <p:to>
                                        <p:strVal val="hidden"/>
                                      </p:to>
                                    </p:set>
                                  </p:childTnLst>
                                </p:cTn>
                              </p:par>
                              <p:par>
                                <p:cTn id="33" presetID="10" presetClass="entr" presetSubtype="0"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xmlns="" id="{7D1B6FB2-5F9D-4996-9BCC-F5109E655009}"/>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Classic vs. New UI</a:t>
            </a:r>
          </a:p>
        </p:txBody>
      </p:sp>
      <p:pic>
        <p:nvPicPr>
          <p:cNvPr id="2" name="Picture 1">
            <a:extLst>
              <a:ext uri="{FF2B5EF4-FFF2-40B4-BE49-F238E27FC236}">
                <a16:creationId xmlns:a16="http://schemas.microsoft.com/office/drawing/2014/main" xmlns="" id="{72A37E96-B9B1-4369-917E-B368847B401D}"/>
              </a:ext>
            </a:extLst>
          </p:cNvPr>
          <p:cNvPicPr>
            <a:picLocks noChangeAspect="1"/>
          </p:cNvPicPr>
          <p:nvPr/>
        </p:nvPicPr>
        <p:blipFill>
          <a:blip r:embed="rId3"/>
          <a:stretch>
            <a:fillRect/>
          </a:stretch>
        </p:blipFill>
        <p:spPr>
          <a:xfrm>
            <a:off x="190500" y="914400"/>
            <a:ext cx="7956550" cy="3882961"/>
          </a:xfrm>
          <a:prstGeom prst="rect">
            <a:avLst/>
          </a:prstGeom>
          <a:effectLst>
            <a:outerShdw blurRad="50800" dist="38100" dir="13500000" algn="br" rotWithShape="0">
              <a:prstClr val="black">
                <a:alpha val="40000"/>
              </a:prstClr>
            </a:outerShdw>
          </a:effectLst>
        </p:spPr>
      </p:pic>
      <p:pic>
        <p:nvPicPr>
          <p:cNvPr id="4" name="Picture 3">
            <a:extLst>
              <a:ext uri="{FF2B5EF4-FFF2-40B4-BE49-F238E27FC236}">
                <a16:creationId xmlns:a16="http://schemas.microsoft.com/office/drawing/2014/main" xmlns="" id="{7E9E32B9-EBB0-453B-B08C-F0A946CE3514}"/>
              </a:ext>
            </a:extLst>
          </p:cNvPr>
          <p:cNvPicPr>
            <a:picLocks noChangeAspect="1"/>
          </p:cNvPicPr>
          <p:nvPr/>
        </p:nvPicPr>
        <p:blipFill>
          <a:blip r:embed="rId4"/>
          <a:stretch>
            <a:fillRect/>
          </a:stretch>
        </p:blipFill>
        <p:spPr>
          <a:xfrm>
            <a:off x="984250" y="1143064"/>
            <a:ext cx="7956549" cy="3882961"/>
          </a:xfrm>
          <a:prstGeom prst="rect">
            <a:avLst/>
          </a:prstGeom>
          <a:effectLst>
            <a:outerShdw blurRad="50800" dist="38100" dir="13500000" algn="br" rotWithShape="0">
              <a:prstClr val="black">
                <a:alpha val="40000"/>
              </a:prstClr>
            </a:outerShdw>
          </a:effectLst>
        </p:spPr>
      </p:pic>
    </p:spTree>
    <p:extLst>
      <p:ext uri="{BB962C8B-B14F-4D97-AF65-F5344CB8AC3E}">
        <p14:creationId xmlns:p14="http://schemas.microsoft.com/office/powerpoint/2010/main" val="381520328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40037B96-B507-4700-B699-15B4E170B146}"/>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BA694358-9C5B-4BBA-9712-BBEF9F147AF0}"/>
              </a:ext>
            </a:extLst>
          </p:cNvPr>
          <p:cNvPicPr>
            <a:picLocks noChangeAspect="1"/>
          </p:cNvPicPr>
          <p:nvPr/>
        </p:nvPicPr>
        <p:blipFill>
          <a:blip r:embed="rId3"/>
          <a:stretch>
            <a:fillRect/>
          </a:stretch>
        </p:blipFill>
        <p:spPr>
          <a:xfrm>
            <a:off x="323850" y="1357464"/>
            <a:ext cx="5957306" cy="3112936"/>
          </a:xfrm>
          <a:prstGeom prst="rect">
            <a:avLst/>
          </a:prstGeom>
          <a:effectLst>
            <a:outerShdw blurRad="50800" dist="38100" dir="13500000" algn="br" rotWithShape="0">
              <a:prstClr val="black">
                <a:alpha val="40000"/>
              </a:prstClr>
            </a:outerShdw>
          </a:effectLst>
        </p:spPr>
      </p:pic>
      <p:sp>
        <p:nvSpPr>
          <p:cNvPr id="13" name="Rectangle 12">
            <a:extLst>
              <a:ext uri="{FF2B5EF4-FFF2-40B4-BE49-F238E27FC236}">
                <a16:creationId xmlns:a16="http://schemas.microsoft.com/office/drawing/2014/main" xmlns="" id="{17C414DD-43E9-48BB-86C8-FA35AD5FC5EA}"/>
              </a:ext>
            </a:extLst>
          </p:cNvPr>
          <p:cNvSpPr/>
          <p:nvPr/>
        </p:nvSpPr>
        <p:spPr>
          <a:xfrm>
            <a:off x="336247" y="1357464"/>
            <a:ext cx="5932512" cy="3112936"/>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Pages and Rows</a:t>
            </a:r>
          </a:p>
        </p:txBody>
      </p:sp>
      <p:sp>
        <p:nvSpPr>
          <p:cNvPr id="7" name="Speech Bubble: Rectangle with Corners Rounded 6">
            <a:extLst>
              <a:ext uri="{FF2B5EF4-FFF2-40B4-BE49-F238E27FC236}">
                <a16:creationId xmlns:a16="http://schemas.microsoft.com/office/drawing/2014/main" xmlns="" id="{11D497D0-488E-4C52-BBCB-763DFDC6DC01}"/>
              </a:ext>
            </a:extLst>
          </p:cNvPr>
          <p:cNvSpPr/>
          <p:nvPr/>
        </p:nvSpPr>
        <p:spPr>
          <a:xfrm>
            <a:off x="4896555" y="2571750"/>
            <a:ext cx="3790160" cy="952500"/>
          </a:xfrm>
          <a:prstGeom prst="wedgeRoundRectCallout">
            <a:avLst>
              <a:gd name="adj1" fmla="val 27362"/>
              <a:gd name="adj2" fmla="val -13997"/>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Able to select rows per page and navigate between pages.</a:t>
            </a:r>
          </a:p>
        </p:txBody>
      </p:sp>
      <p:sp>
        <p:nvSpPr>
          <p:cNvPr id="10" name="Arrow: Right 9">
            <a:extLst>
              <a:ext uri="{FF2B5EF4-FFF2-40B4-BE49-F238E27FC236}">
                <a16:creationId xmlns:a16="http://schemas.microsoft.com/office/drawing/2014/main" xmlns="" id="{98BA8D4F-AEEE-4100-85E6-055137E4FC61}"/>
              </a:ext>
            </a:extLst>
          </p:cNvPr>
          <p:cNvSpPr/>
          <p:nvPr/>
        </p:nvSpPr>
        <p:spPr>
          <a:xfrm rot="5400000">
            <a:off x="1879568" y="1633594"/>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1" name="Arrow: Right 10">
            <a:extLst>
              <a:ext uri="{FF2B5EF4-FFF2-40B4-BE49-F238E27FC236}">
                <a16:creationId xmlns:a16="http://schemas.microsoft.com/office/drawing/2014/main" xmlns="" id="{FCEC429C-428E-4BD1-9262-F209DF88DAFD}"/>
              </a:ext>
            </a:extLst>
          </p:cNvPr>
          <p:cNvSpPr/>
          <p:nvPr/>
        </p:nvSpPr>
        <p:spPr>
          <a:xfrm rot="5400000">
            <a:off x="4927568" y="1633594"/>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xmlns="" id="{C5180A02-EA11-42BC-8D88-23B664864600}"/>
              </a:ext>
            </a:extLst>
          </p:cNvPr>
          <p:cNvPicPr>
            <a:picLocks noChangeAspect="1"/>
          </p:cNvPicPr>
          <p:nvPr/>
        </p:nvPicPr>
        <p:blipFill>
          <a:blip r:embed="rId4"/>
          <a:stretch>
            <a:fillRect/>
          </a:stretch>
        </p:blipFill>
        <p:spPr>
          <a:xfrm>
            <a:off x="4610290" y="1686547"/>
            <a:ext cx="4533710" cy="3456953"/>
          </a:xfrm>
          <a:prstGeom prst="rect">
            <a:avLst/>
          </a:prstGeom>
          <a:effectLst>
            <a:outerShdw blurRad="50800" dist="38100" dir="13500000" algn="br"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D21DF38D-9AB1-4EB8-AED3-A9969E4FF453}"/>
              </a:ext>
            </a:extLst>
          </p:cNvPr>
          <p:cNvSpPr/>
          <p:nvPr/>
        </p:nvSpPr>
        <p:spPr>
          <a:xfrm>
            <a:off x="1760796" y="1557537"/>
            <a:ext cx="3790160" cy="952500"/>
          </a:xfrm>
          <a:prstGeom prst="wedgeRoundRectCallout">
            <a:avLst>
              <a:gd name="adj1" fmla="val 44451"/>
              <a:gd name="adj2" fmla="val 104670"/>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Same location, but rows per page option shown upon clicking </a:t>
            </a:r>
            <a:r>
              <a:rPr lang="en-US" b="1" dirty="0"/>
              <a:t>Page</a:t>
            </a:r>
            <a:r>
              <a:rPr lang="en-US" dirty="0"/>
              <a:t>.</a:t>
            </a:r>
          </a:p>
        </p:txBody>
      </p:sp>
    </p:spTree>
    <p:extLst>
      <p:ext uri="{BB962C8B-B14F-4D97-AF65-F5344CB8AC3E}">
        <p14:creationId xmlns:p14="http://schemas.microsoft.com/office/powerpoint/2010/main" val="17697820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0"/>
                                        </p:tgtEl>
                                      </p:cBhvr>
                                    </p:animEffect>
                                    <p:set>
                                      <p:cBhvr>
                                        <p:cTn id="10" dur="1" fill="hold">
                                          <p:stCondLst>
                                            <p:cond delay="499"/>
                                          </p:stCondLst>
                                        </p:cTn>
                                        <p:tgtEl>
                                          <p:spTgt spid="10"/>
                                        </p:tgtEl>
                                        <p:attrNameLst>
                                          <p:attrName>style.visibility</p:attrName>
                                        </p:attrNameLst>
                                      </p:cBhvr>
                                      <p:to>
                                        <p:strVal val="hidden"/>
                                      </p:to>
                                    </p:set>
                                  </p:childTnLst>
                                </p:cTn>
                              </p:par>
                              <p:par>
                                <p:cTn id="11" presetID="10" presetClass="exit" presetSubtype="0" fill="hold" grpId="0" nodeType="withEffect">
                                  <p:stCondLst>
                                    <p:cond delay="0"/>
                                  </p:stCondLst>
                                  <p:childTnLst>
                                    <p:animEffect transition="out" filter="fad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par>
                                <p:cTn id="14" presetID="10" presetClass="entr" presetSubtype="0"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13"/>
                                        </p:tgtEl>
                                        <p:attrNameLst>
                                          <p:attrName>style.visibility</p:attrName>
                                        </p:attrNameLst>
                                      </p:cBhvr>
                                      <p:to>
                                        <p:strVal val="visible"/>
                                      </p:to>
                                    </p:set>
                                    <p:animEffect transition="in" filter="fade">
                                      <p:cBhvr>
                                        <p:cTn id="19" dur="500"/>
                                        <p:tgtEl>
                                          <p:spTgt spid="13"/>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7" grpId="0" animBg="1"/>
      <p:bldP spid="10" grpId="0" animBg="1"/>
      <p:bldP spid="11" grpId="0" animBg="1"/>
      <p:bldP spid="1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BD0D4827-C57E-470B-9201-C0FF3027140F}"/>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2368A148-0018-471C-AFF7-53305F6FF389}"/>
              </a:ext>
            </a:extLst>
          </p:cNvPr>
          <p:cNvPicPr>
            <a:picLocks noChangeAspect="1"/>
          </p:cNvPicPr>
          <p:nvPr/>
        </p:nvPicPr>
        <p:blipFill rotWithShape="1">
          <a:blip r:embed="rId3"/>
          <a:srcRect t="2847"/>
          <a:stretch/>
        </p:blipFill>
        <p:spPr>
          <a:xfrm>
            <a:off x="165100" y="914399"/>
            <a:ext cx="5876190" cy="3886131"/>
          </a:xfrm>
          <a:prstGeom prst="rect">
            <a:avLst/>
          </a:prstGeom>
          <a:effectLst>
            <a:outerShdw blurRad="50800" dist="38100" dir="13500000" algn="br" rotWithShape="0">
              <a:prstClr val="black">
                <a:alpha val="40000"/>
              </a:prstClr>
            </a:outerShdw>
          </a:effectLst>
        </p:spPr>
      </p:pic>
      <p:sp>
        <p:nvSpPr>
          <p:cNvPr id="10" name="Rectangle 9">
            <a:extLst>
              <a:ext uri="{FF2B5EF4-FFF2-40B4-BE49-F238E27FC236}">
                <a16:creationId xmlns:a16="http://schemas.microsoft.com/office/drawing/2014/main" xmlns="" id="{7099A83B-E5CC-4102-9DBB-9402BFF27663}"/>
              </a:ext>
            </a:extLst>
          </p:cNvPr>
          <p:cNvSpPr/>
          <p:nvPr/>
        </p:nvSpPr>
        <p:spPr>
          <a:xfrm>
            <a:off x="179995" y="914398"/>
            <a:ext cx="5861295" cy="3886131"/>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Saved Views</a:t>
            </a:r>
          </a:p>
        </p:txBody>
      </p:sp>
      <p:pic>
        <p:nvPicPr>
          <p:cNvPr id="4" name="Picture 3">
            <a:extLst>
              <a:ext uri="{FF2B5EF4-FFF2-40B4-BE49-F238E27FC236}">
                <a16:creationId xmlns:a16="http://schemas.microsoft.com/office/drawing/2014/main" xmlns="" id="{39D80D01-0D1B-4C4A-901D-7984359F96B8}"/>
              </a:ext>
            </a:extLst>
          </p:cNvPr>
          <p:cNvPicPr>
            <a:picLocks noChangeAspect="1"/>
          </p:cNvPicPr>
          <p:nvPr/>
        </p:nvPicPr>
        <p:blipFill>
          <a:blip r:embed="rId4"/>
          <a:stretch>
            <a:fillRect/>
          </a:stretch>
        </p:blipFill>
        <p:spPr>
          <a:xfrm>
            <a:off x="3528660" y="1559069"/>
            <a:ext cx="5615340" cy="3584431"/>
          </a:xfrm>
          <a:prstGeom prst="rect">
            <a:avLst/>
          </a:prstGeom>
          <a:effectLst>
            <a:outerShdw blurRad="50800" dist="38100" dir="13500000" algn="br" rotWithShape="0">
              <a:prstClr val="black">
                <a:alpha val="40000"/>
              </a:prstClr>
            </a:outerShdw>
          </a:effectLst>
        </p:spPr>
      </p:pic>
      <p:sp>
        <p:nvSpPr>
          <p:cNvPr id="13" name="Speech Bubble: Rectangle with Corners Rounded 12">
            <a:extLst>
              <a:ext uri="{FF2B5EF4-FFF2-40B4-BE49-F238E27FC236}">
                <a16:creationId xmlns:a16="http://schemas.microsoft.com/office/drawing/2014/main" xmlns="" id="{A049E293-D8CA-4714-B7FE-89448EDF47DE}"/>
              </a:ext>
            </a:extLst>
          </p:cNvPr>
          <p:cNvSpPr/>
          <p:nvPr/>
        </p:nvSpPr>
        <p:spPr>
          <a:xfrm>
            <a:off x="4417331" y="687820"/>
            <a:ext cx="2849337" cy="945868"/>
          </a:xfrm>
          <a:prstGeom prst="wedgeRoundRectCallout">
            <a:avLst>
              <a:gd name="adj1" fmla="val -64478"/>
              <a:gd name="adj2" fmla="val 35168"/>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Was located in upper right side of screen.</a:t>
            </a:r>
          </a:p>
        </p:txBody>
      </p:sp>
      <p:sp>
        <p:nvSpPr>
          <p:cNvPr id="12" name="Speech Bubble: Rectangle with Corners Rounded 11">
            <a:extLst>
              <a:ext uri="{FF2B5EF4-FFF2-40B4-BE49-F238E27FC236}">
                <a16:creationId xmlns:a16="http://schemas.microsoft.com/office/drawing/2014/main" xmlns="" id="{F5BE5361-CECF-4B6B-8CDD-F40847B098D0}"/>
              </a:ext>
            </a:extLst>
          </p:cNvPr>
          <p:cNvSpPr/>
          <p:nvPr/>
        </p:nvSpPr>
        <p:spPr>
          <a:xfrm>
            <a:off x="4955269" y="832430"/>
            <a:ext cx="3582479" cy="945868"/>
          </a:xfrm>
          <a:prstGeom prst="wedgeRoundRectCallout">
            <a:avLst>
              <a:gd name="adj1" fmla="val -11751"/>
              <a:gd name="adj2" fmla="val 88875"/>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Now located in upper left of screen next to pages and rows.</a:t>
            </a:r>
          </a:p>
        </p:txBody>
      </p:sp>
    </p:spTree>
    <p:extLst>
      <p:ext uri="{BB962C8B-B14F-4D97-AF65-F5344CB8AC3E}">
        <p14:creationId xmlns:p14="http://schemas.microsoft.com/office/powerpoint/2010/main" val="4255030617"/>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500"/>
                                        <p:tgtEl>
                                          <p:spTgt spid="10"/>
                                        </p:tgtEl>
                                      </p:cBhvr>
                                    </p:animEffect>
                                  </p:childTnLst>
                                </p:cTn>
                              </p:par>
                              <p:par>
                                <p:cTn id="11" presetID="10"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500"/>
                                        <p:tgtEl>
                                          <p:spTgt spid="4"/>
                                        </p:tgtEl>
                                      </p:cBhvr>
                                    </p:animEffect>
                                  </p:childTnLst>
                                </p:cTn>
                              </p:par>
                              <p:par>
                                <p:cTn id="14" presetID="10" presetClass="exit" presetSubtype="0" fill="hold" grpId="0" nodeType="withEffect">
                                  <p:stCondLst>
                                    <p:cond delay="0"/>
                                  </p:stCondLst>
                                  <p:childTnLst>
                                    <p:animEffect transition="out" filter="fade">
                                      <p:cBhvr>
                                        <p:cTn id="15" dur="500"/>
                                        <p:tgtEl>
                                          <p:spTgt spid="13"/>
                                        </p:tgtEl>
                                      </p:cBhvr>
                                    </p:animEffect>
                                    <p:set>
                                      <p:cBhvr>
                                        <p:cTn id="16"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3" grpId="0" animBg="1"/>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xmlns="" id="{03816E31-7F0E-41A5-8043-2ADABB635672}"/>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C0C23A23-6942-46C3-A9CA-0B255FAD0D13}"/>
              </a:ext>
            </a:extLst>
          </p:cNvPr>
          <p:cNvPicPr>
            <a:picLocks noChangeAspect="1"/>
          </p:cNvPicPr>
          <p:nvPr/>
        </p:nvPicPr>
        <p:blipFill rotWithShape="1">
          <a:blip r:embed="rId3"/>
          <a:srcRect t="3627"/>
          <a:stretch/>
        </p:blipFill>
        <p:spPr>
          <a:xfrm>
            <a:off x="2055260" y="1428468"/>
            <a:ext cx="4450184" cy="2998153"/>
          </a:xfrm>
          <a:prstGeom prst="rect">
            <a:avLst/>
          </a:prstGeom>
          <a:effectLst>
            <a:outerShdw blurRad="50800" dist="38100" dir="13500000" algn="br" rotWithShape="0">
              <a:prstClr val="black">
                <a:alpha val="40000"/>
              </a:prstClr>
            </a:outerShdw>
          </a:effectLst>
        </p:spPr>
      </p:pic>
      <p:sp>
        <p:nvSpPr>
          <p:cNvPr id="8" name="Rectangle 7">
            <a:extLst>
              <a:ext uri="{FF2B5EF4-FFF2-40B4-BE49-F238E27FC236}">
                <a16:creationId xmlns:a16="http://schemas.microsoft.com/office/drawing/2014/main" xmlns="" id="{B0512461-ED13-4154-964B-1BB222477992}"/>
              </a:ext>
            </a:extLst>
          </p:cNvPr>
          <p:cNvSpPr/>
          <p:nvPr/>
        </p:nvSpPr>
        <p:spPr>
          <a:xfrm>
            <a:off x="2055260" y="1403070"/>
            <a:ext cx="4450184" cy="2998154"/>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Select Columns &amp; Ellipsis</a:t>
            </a:r>
          </a:p>
        </p:txBody>
      </p:sp>
      <p:sp>
        <p:nvSpPr>
          <p:cNvPr id="13" name="Speech Bubble: Rectangle with Corners Rounded 12">
            <a:extLst>
              <a:ext uri="{FF2B5EF4-FFF2-40B4-BE49-F238E27FC236}">
                <a16:creationId xmlns:a16="http://schemas.microsoft.com/office/drawing/2014/main" xmlns="" id="{A049E293-D8CA-4714-B7FE-89448EDF47DE}"/>
              </a:ext>
            </a:extLst>
          </p:cNvPr>
          <p:cNvSpPr/>
          <p:nvPr/>
        </p:nvSpPr>
        <p:spPr>
          <a:xfrm>
            <a:off x="191081" y="1625882"/>
            <a:ext cx="3728358" cy="945868"/>
          </a:xfrm>
          <a:prstGeom prst="wedgeRoundRectCallout">
            <a:avLst>
              <a:gd name="adj1" fmla="val 64537"/>
              <a:gd name="adj2" fmla="val 5027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Select Columns</a:t>
            </a:r>
            <a:r>
              <a:rPr lang="en-US" dirty="0"/>
              <a:t> allowed user to add or remove columns of information to the report. </a:t>
            </a:r>
          </a:p>
        </p:txBody>
      </p:sp>
      <p:pic>
        <p:nvPicPr>
          <p:cNvPr id="3" name="Picture 2">
            <a:extLst>
              <a:ext uri="{FF2B5EF4-FFF2-40B4-BE49-F238E27FC236}">
                <a16:creationId xmlns:a16="http://schemas.microsoft.com/office/drawing/2014/main" xmlns="" id="{8F84FD39-9646-457A-AB3F-63F0FEB1A920}"/>
              </a:ext>
            </a:extLst>
          </p:cNvPr>
          <p:cNvPicPr>
            <a:picLocks noChangeAspect="1"/>
          </p:cNvPicPr>
          <p:nvPr/>
        </p:nvPicPr>
        <p:blipFill>
          <a:blip r:embed="rId4"/>
          <a:stretch>
            <a:fillRect/>
          </a:stretch>
        </p:blipFill>
        <p:spPr>
          <a:xfrm>
            <a:off x="6046856" y="482600"/>
            <a:ext cx="3097144" cy="4660900"/>
          </a:xfrm>
          <a:prstGeom prst="rect">
            <a:avLst/>
          </a:prstGeom>
          <a:effectLst>
            <a:outerShdw blurRad="50800" dist="38100" dir="13500000" algn="br"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F5BE5361-CECF-4B6B-8CDD-F40847B098D0}"/>
              </a:ext>
            </a:extLst>
          </p:cNvPr>
          <p:cNvSpPr/>
          <p:nvPr/>
        </p:nvSpPr>
        <p:spPr>
          <a:xfrm>
            <a:off x="5029200" y="143158"/>
            <a:ext cx="3154138" cy="945868"/>
          </a:xfrm>
          <a:prstGeom prst="wedgeRoundRectCallout">
            <a:avLst>
              <a:gd name="adj1" fmla="val 71676"/>
              <a:gd name="adj2" fmla="val 64707"/>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Add/Remove </a:t>
            </a:r>
            <a:r>
              <a:rPr lang="en-US" dirty="0"/>
              <a:t>columns offers same features, but is accessed via the ellipsis.</a:t>
            </a:r>
            <a:endParaRPr lang="en-US" b="1" dirty="0"/>
          </a:p>
        </p:txBody>
      </p:sp>
      <p:sp>
        <p:nvSpPr>
          <p:cNvPr id="7" name="Rectangle 6">
            <a:extLst>
              <a:ext uri="{FF2B5EF4-FFF2-40B4-BE49-F238E27FC236}">
                <a16:creationId xmlns:a16="http://schemas.microsoft.com/office/drawing/2014/main" xmlns="" id="{4B4B9F44-22AE-4C23-8960-58E4188EDE7F}"/>
              </a:ext>
            </a:extLst>
          </p:cNvPr>
          <p:cNvSpPr/>
          <p:nvPr/>
        </p:nvSpPr>
        <p:spPr>
          <a:xfrm>
            <a:off x="7500485" y="2828925"/>
            <a:ext cx="1472066" cy="409575"/>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Speech Bubble: Rectangle with Corners Rounded 8">
            <a:extLst>
              <a:ext uri="{FF2B5EF4-FFF2-40B4-BE49-F238E27FC236}">
                <a16:creationId xmlns:a16="http://schemas.microsoft.com/office/drawing/2014/main" xmlns="" id="{056E2586-94C1-4D0C-B445-15295FAA72AB}"/>
              </a:ext>
            </a:extLst>
          </p:cNvPr>
          <p:cNvSpPr/>
          <p:nvPr/>
        </p:nvSpPr>
        <p:spPr>
          <a:xfrm>
            <a:off x="2055260" y="2412860"/>
            <a:ext cx="4936397" cy="945868"/>
          </a:xfrm>
          <a:prstGeom prst="wedgeRoundRectCallout">
            <a:avLst>
              <a:gd name="adj1" fmla="val 47092"/>
              <a:gd name="adj2" fmla="val 25264"/>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View settings and Export/Print options have also been relocated to the ellipsis menu.</a:t>
            </a:r>
          </a:p>
        </p:txBody>
      </p:sp>
      <p:sp>
        <p:nvSpPr>
          <p:cNvPr id="11" name="Rectangle 10">
            <a:extLst>
              <a:ext uri="{FF2B5EF4-FFF2-40B4-BE49-F238E27FC236}">
                <a16:creationId xmlns:a16="http://schemas.microsoft.com/office/drawing/2014/main" xmlns="" id="{CB14A2B7-E525-4698-9EDD-47325E2E0B6A}"/>
              </a:ext>
            </a:extLst>
          </p:cNvPr>
          <p:cNvSpPr/>
          <p:nvPr/>
        </p:nvSpPr>
        <p:spPr>
          <a:xfrm>
            <a:off x="7500485" y="1428469"/>
            <a:ext cx="1472066" cy="3510732"/>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34149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par>
                                <p:cTn id="17" presetID="10" presetClass="exit" presetSubtype="0" fill="hold" grpId="0" nodeType="withEffect">
                                  <p:stCondLst>
                                    <p:cond delay="0"/>
                                  </p:stCondLst>
                                  <p:childTnLst>
                                    <p:animEffect transition="out" filter="fade">
                                      <p:cBhvr>
                                        <p:cTn id="18" dur="500"/>
                                        <p:tgtEl>
                                          <p:spTgt spid="13"/>
                                        </p:tgtEl>
                                      </p:cBhvr>
                                    </p:animEffect>
                                    <p:set>
                                      <p:cBhvr>
                                        <p:cTn id="19" dur="1" fill="hold">
                                          <p:stCondLst>
                                            <p:cond delay="499"/>
                                          </p:stCondLst>
                                        </p:cTn>
                                        <p:tgtEl>
                                          <p:spTgt spid="13"/>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grpId="1" nodeType="clickEffect">
                                  <p:stCondLst>
                                    <p:cond delay="0"/>
                                  </p:stCondLst>
                                  <p:childTnLst>
                                    <p:animEffect transition="out" filter="fade">
                                      <p:cBhvr>
                                        <p:cTn id="23" dur="500"/>
                                        <p:tgtEl>
                                          <p:spTgt spid="12"/>
                                        </p:tgtEl>
                                      </p:cBhvr>
                                    </p:animEffect>
                                    <p:set>
                                      <p:cBhvr>
                                        <p:cTn id="24" dur="1" fill="hold">
                                          <p:stCondLst>
                                            <p:cond delay="499"/>
                                          </p:stCondLst>
                                        </p:cTn>
                                        <p:tgtEl>
                                          <p:spTgt spid="12"/>
                                        </p:tgtEl>
                                        <p:attrNameLst>
                                          <p:attrName>style.visibility</p:attrName>
                                        </p:attrNameLst>
                                      </p:cBhvr>
                                      <p:to>
                                        <p:strVal val="hidden"/>
                                      </p:to>
                                    </p:set>
                                  </p:childTnLst>
                                </p:cTn>
                              </p:par>
                              <p:par>
                                <p:cTn id="25" presetID="10" presetClass="exit" presetSubtype="0" fill="hold" grpId="1" nodeType="withEffect">
                                  <p:stCondLst>
                                    <p:cond delay="0"/>
                                  </p:stCondLst>
                                  <p:childTnLst>
                                    <p:animEffect transition="out" filter="fade">
                                      <p:cBhvr>
                                        <p:cTn id="26" dur="500"/>
                                        <p:tgtEl>
                                          <p:spTgt spid="7"/>
                                        </p:tgtEl>
                                      </p:cBhvr>
                                    </p:animEffect>
                                    <p:set>
                                      <p:cBhvr>
                                        <p:cTn id="27" dur="1" fill="hold">
                                          <p:stCondLst>
                                            <p:cond delay="499"/>
                                          </p:stCondLst>
                                        </p:cTn>
                                        <p:tgtEl>
                                          <p:spTgt spid="7"/>
                                        </p:tgtEl>
                                        <p:attrNameLst>
                                          <p:attrName>style.visibility</p:attrName>
                                        </p:attrNameLst>
                                      </p:cBhvr>
                                      <p:to>
                                        <p:strVal val="hidden"/>
                                      </p:to>
                                    </p:set>
                                  </p:childTnLst>
                                </p:cTn>
                              </p:par>
                              <p:par>
                                <p:cTn id="28" presetID="10" presetClass="entr" presetSubtype="0"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Effect transition="in" filter="fade">
                                      <p:cBhvr>
                                        <p:cTn id="30" dur="500"/>
                                        <p:tgtEl>
                                          <p:spTgt spid="9"/>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2" grpId="0" animBg="1"/>
      <p:bldP spid="12" grpId="1" animBg="1"/>
      <p:bldP spid="7" grpId="0" animBg="1"/>
      <p:bldP spid="7" grpId="1" animBg="1"/>
      <p:bldP spid="9" grpId="0" animBg="1"/>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8636D5A-3225-4DBE-A2C0-23D6DAF96C11}"/>
              </a:ext>
            </a:extLst>
          </p:cNvPr>
          <p:cNvPicPr>
            <a:picLocks noChangeAspect="1"/>
          </p:cNvPicPr>
          <p:nvPr/>
        </p:nvPicPr>
        <p:blipFill rotWithShape="1">
          <a:blip r:embed="rId3"/>
          <a:srcRect r="6981"/>
          <a:stretch/>
        </p:blipFill>
        <p:spPr>
          <a:xfrm>
            <a:off x="281666" y="1376883"/>
            <a:ext cx="4052210" cy="3252592"/>
          </a:xfrm>
          <a:prstGeom prst="rect">
            <a:avLst/>
          </a:prstGeom>
          <a:effectLst>
            <a:outerShdw blurRad="63500" sx="102000" sy="102000" algn="ctr" rotWithShape="0">
              <a:prstClr val="black">
                <a:alpha val="40000"/>
              </a:prstClr>
            </a:outerShdw>
          </a:effectLst>
        </p:spPr>
      </p:pic>
      <p:sp>
        <p:nvSpPr>
          <p:cNvPr id="11" name="Rectangle 10">
            <a:extLst>
              <a:ext uri="{FF2B5EF4-FFF2-40B4-BE49-F238E27FC236}">
                <a16:creationId xmlns:a16="http://schemas.microsoft.com/office/drawing/2014/main" xmlns="" id="{AC85E429-E91C-450F-9852-2AFB1DE9E4A4}"/>
              </a:ext>
            </a:extLst>
          </p:cNvPr>
          <p:cNvSpPr/>
          <p:nvPr/>
        </p:nvSpPr>
        <p:spPr>
          <a:xfrm>
            <a:off x="276633" y="1383174"/>
            <a:ext cx="4052210" cy="3248827"/>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Column Filters</a:t>
            </a:r>
          </a:p>
        </p:txBody>
      </p:sp>
      <p:pic>
        <p:nvPicPr>
          <p:cNvPr id="3" name="Picture 2">
            <a:extLst>
              <a:ext uri="{FF2B5EF4-FFF2-40B4-BE49-F238E27FC236}">
                <a16:creationId xmlns:a16="http://schemas.microsoft.com/office/drawing/2014/main" xmlns="" id="{AB7FCB52-FFAD-4A16-8845-BBC6E5B74C3E}"/>
              </a:ext>
            </a:extLst>
          </p:cNvPr>
          <p:cNvPicPr>
            <a:picLocks noChangeAspect="1"/>
          </p:cNvPicPr>
          <p:nvPr/>
        </p:nvPicPr>
        <p:blipFill>
          <a:blip r:embed="rId4"/>
          <a:stretch>
            <a:fillRect/>
          </a:stretch>
        </p:blipFill>
        <p:spPr>
          <a:xfrm>
            <a:off x="4892175" y="1376884"/>
            <a:ext cx="3975192" cy="3248828"/>
          </a:xfrm>
          <a:prstGeom prst="rect">
            <a:avLst/>
          </a:prstGeom>
          <a:effectLst>
            <a:outerShdw blurRad="63500" sx="102000" sy="102000" algn="ctr" rotWithShape="0">
              <a:prstClr val="black">
                <a:alpha val="40000"/>
              </a:prstClr>
            </a:outerShdw>
          </a:effectLst>
        </p:spPr>
      </p:pic>
      <p:sp>
        <p:nvSpPr>
          <p:cNvPr id="13" name="Speech Bubble: Rectangle with Corners Rounded 12">
            <a:extLst>
              <a:ext uri="{FF2B5EF4-FFF2-40B4-BE49-F238E27FC236}">
                <a16:creationId xmlns:a16="http://schemas.microsoft.com/office/drawing/2014/main" xmlns="" id="{A049E293-D8CA-4714-B7FE-89448EDF47DE}"/>
              </a:ext>
            </a:extLst>
          </p:cNvPr>
          <p:cNvSpPr/>
          <p:nvPr/>
        </p:nvSpPr>
        <p:spPr>
          <a:xfrm>
            <a:off x="3967842" y="2270266"/>
            <a:ext cx="4376058" cy="945868"/>
          </a:xfrm>
          <a:prstGeom prst="wedgeRoundRectCallout">
            <a:avLst>
              <a:gd name="adj1" fmla="val -34876"/>
              <a:gd name="adj2" fmla="val 1804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Column filters were all visible at the top of the column regardless of use.</a:t>
            </a:r>
          </a:p>
        </p:txBody>
      </p:sp>
      <p:sp>
        <p:nvSpPr>
          <p:cNvPr id="7" name="Rectangle 6">
            <a:extLst>
              <a:ext uri="{FF2B5EF4-FFF2-40B4-BE49-F238E27FC236}">
                <a16:creationId xmlns:a16="http://schemas.microsoft.com/office/drawing/2014/main" xmlns="" id="{D470FE41-EF2E-4F7F-8C80-94671EE30BC4}"/>
              </a:ext>
            </a:extLst>
          </p:cNvPr>
          <p:cNvSpPr/>
          <p:nvPr/>
        </p:nvSpPr>
        <p:spPr>
          <a:xfrm>
            <a:off x="1718808" y="1543050"/>
            <a:ext cx="1472066" cy="857250"/>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8" name="Speech Bubble: Rectangle with Corners Rounded 7">
            <a:extLst>
              <a:ext uri="{FF2B5EF4-FFF2-40B4-BE49-F238E27FC236}">
                <a16:creationId xmlns:a16="http://schemas.microsoft.com/office/drawing/2014/main" xmlns="" id="{B86B1434-E5D0-40DA-9055-2D5A103AAEA7}"/>
              </a:ext>
            </a:extLst>
          </p:cNvPr>
          <p:cNvSpPr/>
          <p:nvPr/>
        </p:nvSpPr>
        <p:spPr>
          <a:xfrm>
            <a:off x="434067" y="2560176"/>
            <a:ext cx="4862138" cy="655958"/>
          </a:xfrm>
          <a:prstGeom prst="wedgeRoundRectCallout">
            <a:avLst>
              <a:gd name="adj1" fmla="val -34876"/>
              <a:gd name="adj2" fmla="val 1804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Column filters now accessed via drop-down.</a:t>
            </a:r>
          </a:p>
        </p:txBody>
      </p:sp>
      <p:sp>
        <p:nvSpPr>
          <p:cNvPr id="9" name="Rectangle 8">
            <a:extLst>
              <a:ext uri="{FF2B5EF4-FFF2-40B4-BE49-F238E27FC236}">
                <a16:creationId xmlns:a16="http://schemas.microsoft.com/office/drawing/2014/main" xmlns="" id="{596BABE2-8E3D-4845-ABAD-3F91E67DA4D7}"/>
              </a:ext>
            </a:extLst>
          </p:cNvPr>
          <p:cNvSpPr/>
          <p:nvPr/>
        </p:nvSpPr>
        <p:spPr>
          <a:xfrm>
            <a:off x="7131618" y="1668780"/>
            <a:ext cx="1688532" cy="2857500"/>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xmlns="" id="{0C486944-5A91-4042-95B4-AD3DF9C43A27}"/>
              </a:ext>
            </a:extLst>
          </p:cNvPr>
          <p:cNvSpPr/>
          <p:nvPr/>
        </p:nvSpPr>
        <p:spPr>
          <a:xfrm rot="5400000">
            <a:off x="6997668" y="1038785"/>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8086262-8737-4E8D-8EB2-A882A2A347E6}"/>
              </a:ext>
            </a:extLst>
          </p:cNvPr>
          <p:cNvPicPr>
            <a:picLocks noChangeAspect="1"/>
          </p:cNvPicPr>
          <p:nvPr/>
        </p:nvPicPr>
        <p:blipFill>
          <a:blip r:embed="rId5"/>
          <a:stretch>
            <a:fillRect/>
          </a:stretch>
        </p:blipFill>
        <p:spPr>
          <a:xfrm>
            <a:off x="70911" y="4870430"/>
            <a:ext cx="8272989" cy="257336"/>
          </a:xfrm>
          <a:prstGeom prst="rect">
            <a:avLst/>
          </a:prstGeom>
        </p:spPr>
      </p:pic>
    </p:spTree>
    <p:extLst>
      <p:ext uri="{BB962C8B-B14F-4D97-AF65-F5344CB8AC3E}">
        <p14:creationId xmlns:p14="http://schemas.microsoft.com/office/powerpoint/2010/main" val="3034121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500"/>
                                        <p:tgtEl>
                                          <p:spTgt spid="11"/>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500"/>
                                        <p:tgtEl>
                                          <p:spTgt spid="8"/>
                                        </p:tgtEl>
                                      </p:cBhvr>
                                    </p:animEffect>
                                  </p:childTnLst>
                                </p:cTn>
                              </p:par>
                              <p:par>
                                <p:cTn id="20" presetID="10" presetClass="entr" presetSubtype="0" fill="hold" nodeType="with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par>
                                <p:cTn id="23" presetID="10" presetClass="exit" presetSubtype="0" fill="hold" grpId="0" nodeType="withEffect">
                                  <p:stCondLst>
                                    <p:cond delay="0"/>
                                  </p:stCondLst>
                                  <p:childTnLst>
                                    <p:animEffect transition="out" filter="fade">
                                      <p:cBhvr>
                                        <p:cTn id="24" dur="500"/>
                                        <p:tgtEl>
                                          <p:spTgt spid="13"/>
                                        </p:tgtEl>
                                      </p:cBhvr>
                                    </p:animEffect>
                                    <p:set>
                                      <p:cBhvr>
                                        <p:cTn id="25" dur="1" fill="hold">
                                          <p:stCondLst>
                                            <p:cond delay="499"/>
                                          </p:stCondLst>
                                        </p:cTn>
                                        <p:tgtEl>
                                          <p:spTgt spid="13"/>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10" presetClass="exit" presetSubtype="0" fill="hold" grpId="1" nodeType="clickEffect">
                                  <p:stCondLst>
                                    <p:cond delay="0"/>
                                  </p:stCondLst>
                                  <p:childTnLst>
                                    <p:animEffect transition="out" filter="fade">
                                      <p:cBhvr>
                                        <p:cTn id="29" dur="500"/>
                                        <p:tgtEl>
                                          <p:spTgt spid="9"/>
                                        </p:tgtEl>
                                      </p:cBhvr>
                                    </p:animEffect>
                                    <p:set>
                                      <p:cBhvr>
                                        <p:cTn id="30" dur="1" fill="hold">
                                          <p:stCondLst>
                                            <p:cond delay="499"/>
                                          </p:stCondLst>
                                        </p:cTn>
                                        <p:tgtEl>
                                          <p:spTgt spid="9"/>
                                        </p:tgtEl>
                                        <p:attrNameLst>
                                          <p:attrName>style.visibility</p:attrName>
                                        </p:attrNameLst>
                                      </p:cBhvr>
                                      <p:to>
                                        <p:strVal val="hidden"/>
                                      </p:to>
                                    </p:set>
                                  </p:childTnLst>
                                </p:cTn>
                              </p:par>
                              <p:par>
                                <p:cTn id="31" presetID="10" presetClass="exit" presetSubtype="0" fill="hold" grpId="1" nodeType="withEffect">
                                  <p:stCondLst>
                                    <p:cond delay="0"/>
                                  </p:stCondLst>
                                  <p:childTnLst>
                                    <p:animEffect transition="out" filter="fade">
                                      <p:cBhvr>
                                        <p:cTn id="32" dur="500"/>
                                        <p:tgtEl>
                                          <p:spTgt spid="10"/>
                                        </p:tgtEl>
                                      </p:cBhvr>
                                    </p:animEffect>
                                    <p:set>
                                      <p:cBhvr>
                                        <p:cTn id="33" dur="1" fill="hold">
                                          <p:stCondLst>
                                            <p:cond delay="499"/>
                                          </p:stCondLst>
                                        </p:cTn>
                                        <p:tgtEl>
                                          <p:spTgt spid="10"/>
                                        </p:tgtEl>
                                        <p:attrNameLst>
                                          <p:attrName>style.visibility</p:attrName>
                                        </p:attrNameLst>
                                      </p:cBhvr>
                                      <p:to>
                                        <p:strVal val="hidden"/>
                                      </p:to>
                                    </p:set>
                                  </p:childTnLst>
                                </p:cTn>
                              </p:par>
                              <p:par>
                                <p:cTn id="34" presetID="10" presetClass="exit" presetSubtype="0" fill="hold" grpId="1" nodeType="withEffect">
                                  <p:stCondLst>
                                    <p:cond delay="0"/>
                                  </p:stCondLst>
                                  <p:childTnLst>
                                    <p:animEffect transition="out" filter="fade">
                                      <p:cBhvr>
                                        <p:cTn id="35" dur="500"/>
                                        <p:tgtEl>
                                          <p:spTgt spid="11"/>
                                        </p:tgtEl>
                                      </p:cBhvr>
                                    </p:animEffect>
                                    <p:set>
                                      <p:cBhvr>
                                        <p:cTn id="36" dur="1" fill="hold">
                                          <p:stCondLst>
                                            <p:cond delay="499"/>
                                          </p:stCondLst>
                                        </p:cTn>
                                        <p:tgtEl>
                                          <p:spTgt spid="11"/>
                                        </p:tgtEl>
                                        <p:attrNameLst>
                                          <p:attrName>style.visibility</p:attrName>
                                        </p:attrNameLst>
                                      </p:cBhvr>
                                      <p:to>
                                        <p:strVal val="hidden"/>
                                      </p:to>
                                    </p:set>
                                  </p:childTnLst>
                                </p:cTn>
                              </p:par>
                              <p:par>
                                <p:cTn id="37" presetID="10" presetClass="exit" presetSubtype="0" fill="hold" grpId="1" nodeType="withEffect">
                                  <p:stCondLst>
                                    <p:cond delay="0"/>
                                  </p:stCondLst>
                                  <p:childTnLst>
                                    <p:animEffect transition="out" filter="fade">
                                      <p:cBhvr>
                                        <p:cTn id="38" dur="500"/>
                                        <p:tgtEl>
                                          <p:spTgt spid="8"/>
                                        </p:tgtEl>
                                      </p:cBhvr>
                                    </p:animEffect>
                                    <p:set>
                                      <p:cBhvr>
                                        <p:cTn id="39"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13" grpId="0" animBg="1"/>
      <p:bldP spid="7" grpId="0" animBg="1"/>
      <p:bldP spid="8" grpId="0" animBg="1"/>
      <p:bldP spid="8" grpId="1" animBg="1"/>
      <p:bldP spid="9" grpId="0" animBg="1"/>
      <p:bldP spid="9" grpId="1" animBg="1"/>
      <p:bldP spid="10" grpId="0" animBg="1"/>
      <p:bldP spid="10"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8636D5A-3225-4DBE-A2C0-23D6DAF96C11}"/>
              </a:ext>
            </a:extLst>
          </p:cNvPr>
          <p:cNvPicPr>
            <a:picLocks noChangeAspect="1"/>
          </p:cNvPicPr>
          <p:nvPr/>
        </p:nvPicPr>
        <p:blipFill rotWithShape="1">
          <a:blip r:embed="rId3"/>
          <a:srcRect r="6981"/>
          <a:stretch/>
        </p:blipFill>
        <p:spPr>
          <a:xfrm>
            <a:off x="281666" y="1376883"/>
            <a:ext cx="4052210" cy="3252592"/>
          </a:xfrm>
          <a:prstGeom prst="rect">
            <a:avLst/>
          </a:prstGeom>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Column Filters</a:t>
            </a:r>
          </a:p>
        </p:txBody>
      </p:sp>
      <p:pic>
        <p:nvPicPr>
          <p:cNvPr id="3" name="Picture 2">
            <a:extLst>
              <a:ext uri="{FF2B5EF4-FFF2-40B4-BE49-F238E27FC236}">
                <a16:creationId xmlns:a16="http://schemas.microsoft.com/office/drawing/2014/main" xmlns="" id="{AB7FCB52-FFAD-4A16-8845-BBC6E5B74C3E}"/>
              </a:ext>
            </a:extLst>
          </p:cNvPr>
          <p:cNvPicPr>
            <a:picLocks noChangeAspect="1"/>
          </p:cNvPicPr>
          <p:nvPr/>
        </p:nvPicPr>
        <p:blipFill>
          <a:blip r:embed="rId4"/>
          <a:stretch>
            <a:fillRect/>
          </a:stretch>
        </p:blipFill>
        <p:spPr>
          <a:xfrm>
            <a:off x="4892175" y="1376884"/>
            <a:ext cx="3975192" cy="3248828"/>
          </a:xfrm>
          <a:prstGeom prst="rect">
            <a:avLst/>
          </a:prstGeom>
          <a:effectLst>
            <a:outerShdw blurRad="63500" sx="102000" sy="102000" algn="ctr" rotWithShape="0">
              <a:prstClr val="black">
                <a:alpha val="40000"/>
              </a:prstClr>
            </a:outerShdw>
          </a:effectLst>
        </p:spPr>
      </p:pic>
      <p:sp>
        <p:nvSpPr>
          <p:cNvPr id="13" name="Speech Bubble: Rectangle with Corners Rounded 12">
            <a:extLst>
              <a:ext uri="{FF2B5EF4-FFF2-40B4-BE49-F238E27FC236}">
                <a16:creationId xmlns:a16="http://schemas.microsoft.com/office/drawing/2014/main" xmlns="" id="{A049E293-D8CA-4714-B7FE-89448EDF47DE}"/>
              </a:ext>
            </a:extLst>
          </p:cNvPr>
          <p:cNvSpPr/>
          <p:nvPr/>
        </p:nvSpPr>
        <p:spPr>
          <a:xfrm>
            <a:off x="3913438" y="3216134"/>
            <a:ext cx="3074069" cy="529080"/>
          </a:xfrm>
          <a:prstGeom prst="wedgeRoundRectCallout">
            <a:avLst>
              <a:gd name="adj1" fmla="val 60439"/>
              <a:gd name="adj2" fmla="val -23805"/>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Sort ascending/descending</a:t>
            </a:r>
          </a:p>
        </p:txBody>
      </p:sp>
      <p:sp>
        <p:nvSpPr>
          <p:cNvPr id="12" name="Speech Bubble: Rectangle with Corners Rounded 11">
            <a:extLst>
              <a:ext uri="{FF2B5EF4-FFF2-40B4-BE49-F238E27FC236}">
                <a16:creationId xmlns:a16="http://schemas.microsoft.com/office/drawing/2014/main" xmlns="" id="{002AACD0-C52B-4EE1-B69B-2106C5265000}"/>
              </a:ext>
            </a:extLst>
          </p:cNvPr>
          <p:cNvSpPr/>
          <p:nvPr/>
        </p:nvSpPr>
        <p:spPr>
          <a:xfrm>
            <a:off x="839369" y="2270266"/>
            <a:ext cx="3074069" cy="529080"/>
          </a:xfrm>
          <a:prstGeom prst="wedgeRoundRectCallout">
            <a:avLst>
              <a:gd name="adj1" fmla="val -16013"/>
              <a:gd name="adj2" fmla="val -154184"/>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Sort ascending/descending</a:t>
            </a:r>
          </a:p>
        </p:txBody>
      </p:sp>
      <p:sp>
        <p:nvSpPr>
          <p:cNvPr id="7" name="Rectangle 6">
            <a:extLst>
              <a:ext uri="{FF2B5EF4-FFF2-40B4-BE49-F238E27FC236}">
                <a16:creationId xmlns:a16="http://schemas.microsoft.com/office/drawing/2014/main" xmlns="" id="{40A24CF5-8257-41B5-8A7E-499278024125}"/>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4607932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ACE64251-BC5C-4208-BA28-5FB25EDB931B}"/>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48636D5A-3225-4DBE-A2C0-23D6DAF96C11}"/>
              </a:ext>
            </a:extLst>
          </p:cNvPr>
          <p:cNvPicPr>
            <a:picLocks noChangeAspect="1"/>
          </p:cNvPicPr>
          <p:nvPr/>
        </p:nvPicPr>
        <p:blipFill rotWithShape="1">
          <a:blip r:embed="rId3"/>
          <a:srcRect r="6981"/>
          <a:stretch/>
        </p:blipFill>
        <p:spPr>
          <a:xfrm>
            <a:off x="281666" y="1376883"/>
            <a:ext cx="4052210" cy="3252592"/>
          </a:xfrm>
          <a:prstGeom prst="rect">
            <a:avLst/>
          </a:prstGeom>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Column Filters</a:t>
            </a:r>
          </a:p>
        </p:txBody>
      </p:sp>
      <p:pic>
        <p:nvPicPr>
          <p:cNvPr id="3" name="Picture 2">
            <a:extLst>
              <a:ext uri="{FF2B5EF4-FFF2-40B4-BE49-F238E27FC236}">
                <a16:creationId xmlns:a16="http://schemas.microsoft.com/office/drawing/2014/main" xmlns="" id="{AB7FCB52-FFAD-4A16-8845-BBC6E5B74C3E}"/>
              </a:ext>
            </a:extLst>
          </p:cNvPr>
          <p:cNvPicPr>
            <a:picLocks noChangeAspect="1"/>
          </p:cNvPicPr>
          <p:nvPr/>
        </p:nvPicPr>
        <p:blipFill>
          <a:blip r:embed="rId4"/>
          <a:stretch>
            <a:fillRect/>
          </a:stretch>
        </p:blipFill>
        <p:spPr>
          <a:xfrm>
            <a:off x="4892175" y="1376884"/>
            <a:ext cx="3975192" cy="3248828"/>
          </a:xfrm>
          <a:prstGeom prst="rect">
            <a:avLst/>
          </a:prstGeom>
          <a:effectLst>
            <a:outerShdw blurRad="63500" sx="102000" sy="102000" algn="ctr"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002AACD0-C52B-4EE1-B69B-2106C5265000}"/>
              </a:ext>
            </a:extLst>
          </p:cNvPr>
          <p:cNvSpPr/>
          <p:nvPr/>
        </p:nvSpPr>
        <p:spPr>
          <a:xfrm>
            <a:off x="2592804" y="1197875"/>
            <a:ext cx="3318044" cy="529080"/>
          </a:xfrm>
          <a:prstGeom prst="wedgeRoundRectCallout">
            <a:avLst>
              <a:gd name="adj1" fmla="val -62184"/>
              <a:gd name="adj2" fmla="val 3228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Group results by this column</a:t>
            </a:r>
          </a:p>
        </p:txBody>
      </p:sp>
      <p:sp>
        <p:nvSpPr>
          <p:cNvPr id="7" name="Speech Bubble: Rectangle with Corners Rounded 6">
            <a:extLst>
              <a:ext uri="{FF2B5EF4-FFF2-40B4-BE49-F238E27FC236}">
                <a16:creationId xmlns:a16="http://schemas.microsoft.com/office/drawing/2014/main" xmlns="" id="{C05D5840-BB22-4720-8F9D-D1375B056323}"/>
              </a:ext>
            </a:extLst>
          </p:cNvPr>
          <p:cNvSpPr/>
          <p:nvPr/>
        </p:nvSpPr>
        <p:spPr>
          <a:xfrm>
            <a:off x="3627519" y="3785319"/>
            <a:ext cx="3318044" cy="529080"/>
          </a:xfrm>
          <a:prstGeom prst="wedgeRoundRectCallout">
            <a:avLst>
              <a:gd name="adj1" fmla="val 63279"/>
              <a:gd name="adj2" fmla="val -2580"/>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Group results by this column</a:t>
            </a:r>
          </a:p>
        </p:txBody>
      </p:sp>
    </p:spTree>
    <p:extLst>
      <p:ext uri="{BB962C8B-B14F-4D97-AF65-F5344CB8AC3E}">
        <p14:creationId xmlns:p14="http://schemas.microsoft.com/office/powerpoint/2010/main" val="30676324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8636D5A-3225-4DBE-A2C0-23D6DAF96C11}"/>
              </a:ext>
            </a:extLst>
          </p:cNvPr>
          <p:cNvPicPr>
            <a:picLocks noChangeAspect="1"/>
          </p:cNvPicPr>
          <p:nvPr/>
        </p:nvPicPr>
        <p:blipFill rotWithShape="1">
          <a:blip r:embed="rId3"/>
          <a:srcRect r="6981"/>
          <a:stretch/>
        </p:blipFill>
        <p:spPr>
          <a:xfrm>
            <a:off x="281666" y="1376883"/>
            <a:ext cx="4052210" cy="3252592"/>
          </a:xfrm>
          <a:prstGeom prst="rect">
            <a:avLst/>
          </a:prstGeom>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Column Filters</a:t>
            </a:r>
          </a:p>
        </p:txBody>
      </p:sp>
      <p:pic>
        <p:nvPicPr>
          <p:cNvPr id="3" name="Picture 2">
            <a:extLst>
              <a:ext uri="{FF2B5EF4-FFF2-40B4-BE49-F238E27FC236}">
                <a16:creationId xmlns:a16="http://schemas.microsoft.com/office/drawing/2014/main" xmlns="" id="{AB7FCB52-FFAD-4A16-8845-BBC6E5B74C3E}"/>
              </a:ext>
            </a:extLst>
          </p:cNvPr>
          <p:cNvPicPr>
            <a:picLocks noChangeAspect="1"/>
          </p:cNvPicPr>
          <p:nvPr/>
        </p:nvPicPr>
        <p:blipFill>
          <a:blip r:embed="rId4"/>
          <a:stretch>
            <a:fillRect/>
          </a:stretch>
        </p:blipFill>
        <p:spPr>
          <a:xfrm>
            <a:off x="4892175" y="1376884"/>
            <a:ext cx="3975192" cy="3248828"/>
          </a:xfrm>
          <a:prstGeom prst="rect">
            <a:avLst/>
          </a:prstGeom>
          <a:effectLst>
            <a:outerShdw blurRad="63500" sx="102000" sy="102000" algn="ctr"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002AACD0-C52B-4EE1-B69B-2106C5265000}"/>
              </a:ext>
            </a:extLst>
          </p:cNvPr>
          <p:cNvSpPr/>
          <p:nvPr/>
        </p:nvSpPr>
        <p:spPr>
          <a:xfrm>
            <a:off x="3354804" y="1205896"/>
            <a:ext cx="2217322" cy="529080"/>
          </a:xfrm>
          <a:prstGeom prst="wedgeRoundRectCallout">
            <a:avLst>
              <a:gd name="adj1" fmla="val -62184"/>
              <a:gd name="adj2" fmla="val 3228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Remove column</a:t>
            </a:r>
          </a:p>
        </p:txBody>
      </p:sp>
      <p:sp>
        <p:nvSpPr>
          <p:cNvPr id="8" name="Speech Bubble: Rectangle with Corners Rounded 7">
            <a:extLst>
              <a:ext uri="{FF2B5EF4-FFF2-40B4-BE49-F238E27FC236}">
                <a16:creationId xmlns:a16="http://schemas.microsoft.com/office/drawing/2014/main" xmlns="" id="{1A08FE69-709A-42D4-8AC4-FF107460B08F}"/>
              </a:ext>
            </a:extLst>
          </p:cNvPr>
          <p:cNvSpPr/>
          <p:nvPr/>
        </p:nvSpPr>
        <p:spPr>
          <a:xfrm>
            <a:off x="4892175" y="3499917"/>
            <a:ext cx="2217322" cy="529080"/>
          </a:xfrm>
          <a:prstGeom prst="wedgeRoundRectCallout">
            <a:avLst>
              <a:gd name="adj1" fmla="val 61533"/>
              <a:gd name="adj2" fmla="val 11064"/>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Remove column</a:t>
            </a:r>
          </a:p>
        </p:txBody>
      </p:sp>
      <p:sp>
        <p:nvSpPr>
          <p:cNvPr id="7" name="Rectangle 6">
            <a:extLst>
              <a:ext uri="{FF2B5EF4-FFF2-40B4-BE49-F238E27FC236}">
                <a16:creationId xmlns:a16="http://schemas.microsoft.com/office/drawing/2014/main" xmlns="" id="{6DA91A4D-6AEC-4655-8622-338ABA9E225E}"/>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604925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48636D5A-3225-4DBE-A2C0-23D6DAF96C11}"/>
              </a:ext>
            </a:extLst>
          </p:cNvPr>
          <p:cNvPicPr>
            <a:picLocks noChangeAspect="1"/>
          </p:cNvPicPr>
          <p:nvPr/>
        </p:nvPicPr>
        <p:blipFill rotWithShape="1">
          <a:blip r:embed="rId3"/>
          <a:srcRect r="6981"/>
          <a:stretch/>
        </p:blipFill>
        <p:spPr>
          <a:xfrm>
            <a:off x="281666" y="1376883"/>
            <a:ext cx="4052210" cy="3252592"/>
          </a:xfrm>
          <a:prstGeom prst="rect">
            <a:avLst/>
          </a:prstGeom>
          <a:effectLst>
            <a:outerShdw blurRad="63500" sx="102000" sy="102000" algn="ctr" rotWithShape="0">
              <a:prstClr val="black">
                <a:alpha val="40000"/>
              </a:prstClr>
            </a:outerShdw>
          </a:effectLst>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Column Filters</a:t>
            </a:r>
          </a:p>
        </p:txBody>
      </p:sp>
      <p:pic>
        <p:nvPicPr>
          <p:cNvPr id="3" name="Picture 2">
            <a:extLst>
              <a:ext uri="{FF2B5EF4-FFF2-40B4-BE49-F238E27FC236}">
                <a16:creationId xmlns:a16="http://schemas.microsoft.com/office/drawing/2014/main" xmlns="" id="{AB7FCB52-FFAD-4A16-8845-BBC6E5B74C3E}"/>
              </a:ext>
            </a:extLst>
          </p:cNvPr>
          <p:cNvPicPr>
            <a:picLocks noChangeAspect="1"/>
          </p:cNvPicPr>
          <p:nvPr/>
        </p:nvPicPr>
        <p:blipFill>
          <a:blip r:embed="rId4"/>
          <a:stretch>
            <a:fillRect/>
          </a:stretch>
        </p:blipFill>
        <p:spPr>
          <a:xfrm>
            <a:off x="4892175" y="1376884"/>
            <a:ext cx="3975192" cy="3248828"/>
          </a:xfrm>
          <a:prstGeom prst="rect">
            <a:avLst/>
          </a:prstGeom>
          <a:effectLst>
            <a:outerShdw blurRad="63500" sx="102000" sy="102000" algn="ctr" rotWithShape="0">
              <a:prstClr val="black">
                <a:alpha val="40000"/>
              </a:prstClr>
            </a:outerShdw>
          </a:effectLst>
        </p:spPr>
      </p:pic>
      <p:sp>
        <p:nvSpPr>
          <p:cNvPr id="12" name="Speech Bubble: Rectangle with Corners Rounded 11">
            <a:extLst>
              <a:ext uri="{FF2B5EF4-FFF2-40B4-BE49-F238E27FC236}">
                <a16:creationId xmlns:a16="http://schemas.microsoft.com/office/drawing/2014/main" xmlns="" id="{002AACD0-C52B-4EE1-B69B-2106C5265000}"/>
              </a:ext>
            </a:extLst>
          </p:cNvPr>
          <p:cNvSpPr/>
          <p:nvPr/>
        </p:nvSpPr>
        <p:spPr>
          <a:xfrm>
            <a:off x="3035395" y="1818389"/>
            <a:ext cx="1971175" cy="529080"/>
          </a:xfrm>
          <a:prstGeom prst="wedgeRoundRectCallout">
            <a:avLst>
              <a:gd name="adj1" fmla="val -62184"/>
              <a:gd name="adj2" fmla="val 3228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Filter by value</a:t>
            </a:r>
          </a:p>
        </p:txBody>
      </p:sp>
      <p:sp>
        <p:nvSpPr>
          <p:cNvPr id="7" name="Speech Bubble: Rectangle with Corners Rounded 6">
            <a:extLst>
              <a:ext uri="{FF2B5EF4-FFF2-40B4-BE49-F238E27FC236}">
                <a16:creationId xmlns:a16="http://schemas.microsoft.com/office/drawing/2014/main" xmlns="" id="{8F0418DE-FEB9-45B7-B558-F9160145388A}"/>
              </a:ext>
            </a:extLst>
          </p:cNvPr>
          <p:cNvSpPr/>
          <p:nvPr/>
        </p:nvSpPr>
        <p:spPr>
          <a:xfrm>
            <a:off x="5123018" y="2136338"/>
            <a:ext cx="1971175" cy="529080"/>
          </a:xfrm>
          <a:prstGeom prst="wedgeRoundRectCallout">
            <a:avLst>
              <a:gd name="adj1" fmla="val 60705"/>
              <a:gd name="adj2" fmla="val 2319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Filter by value</a:t>
            </a:r>
          </a:p>
        </p:txBody>
      </p:sp>
      <p:sp>
        <p:nvSpPr>
          <p:cNvPr id="8" name="Rectangle 7">
            <a:extLst>
              <a:ext uri="{FF2B5EF4-FFF2-40B4-BE49-F238E27FC236}">
                <a16:creationId xmlns:a16="http://schemas.microsoft.com/office/drawing/2014/main" xmlns="" id="{9385140D-52D5-4688-B267-CA4A12F3B6BC}"/>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4268181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Column Filters</a:t>
            </a:r>
          </a:p>
        </p:txBody>
      </p:sp>
      <p:pic>
        <p:nvPicPr>
          <p:cNvPr id="8" name="Picture 7">
            <a:extLst>
              <a:ext uri="{FF2B5EF4-FFF2-40B4-BE49-F238E27FC236}">
                <a16:creationId xmlns:a16="http://schemas.microsoft.com/office/drawing/2014/main" xmlns="" id="{6E30FAEB-A888-4BD0-9F2A-BBAE47CBCEAB}"/>
              </a:ext>
            </a:extLst>
          </p:cNvPr>
          <p:cNvPicPr>
            <a:picLocks noChangeAspect="1"/>
          </p:cNvPicPr>
          <p:nvPr/>
        </p:nvPicPr>
        <p:blipFill>
          <a:blip r:embed="rId3"/>
          <a:stretch>
            <a:fillRect/>
          </a:stretch>
        </p:blipFill>
        <p:spPr>
          <a:xfrm>
            <a:off x="1540041" y="1006475"/>
            <a:ext cx="7050505" cy="3915413"/>
          </a:xfrm>
          <a:prstGeom prst="rect">
            <a:avLst/>
          </a:prstGeom>
          <a:effectLst>
            <a:outerShdw blurRad="50800" dist="38100" dir="13500000" algn="br" rotWithShape="0">
              <a:prstClr val="black">
                <a:alpha val="40000"/>
              </a:prstClr>
            </a:outerShdw>
          </a:effectLst>
        </p:spPr>
      </p:pic>
      <p:sp>
        <p:nvSpPr>
          <p:cNvPr id="11" name="Arrow: Right 10">
            <a:extLst>
              <a:ext uri="{FF2B5EF4-FFF2-40B4-BE49-F238E27FC236}">
                <a16:creationId xmlns:a16="http://schemas.microsoft.com/office/drawing/2014/main" xmlns="" id="{7147F0B2-5914-4577-A0C9-AE48B45CE9C6}"/>
              </a:ext>
            </a:extLst>
          </p:cNvPr>
          <p:cNvSpPr/>
          <p:nvPr/>
        </p:nvSpPr>
        <p:spPr>
          <a:xfrm rot="5400000">
            <a:off x="6668805" y="1455879"/>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F4B2839-E2EC-4070-9278-288E6A4040D2}"/>
              </a:ext>
            </a:extLst>
          </p:cNvPr>
          <p:cNvSpPr/>
          <p:nvPr/>
        </p:nvSpPr>
        <p:spPr>
          <a:xfrm>
            <a:off x="1548064" y="1006475"/>
            <a:ext cx="7050504" cy="3915413"/>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7955819C-5C0B-4A66-A72D-C0DB5FC0B912}"/>
              </a:ext>
            </a:extLst>
          </p:cNvPr>
          <p:cNvPicPr>
            <a:picLocks noChangeAspect="1"/>
          </p:cNvPicPr>
          <p:nvPr/>
        </p:nvPicPr>
        <p:blipFill>
          <a:blip r:embed="rId4"/>
          <a:stretch>
            <a:fillRect/>
          </a:stretch>
        </p:blipFill>
        <p:spPr>
          <a:xfrm>
            <a:off x="4478671" y="316831"/>
            <a:ext cx="1978274" cy="4509837"/>
          </a:xfrm>
          <a:prstGeom prst="rect">
            <a:avLst/>
          </a:prstGeom>
          <a:effectLst>
            <a:outerShdw blurRad="63500" sx="102000" sy="102000" algn="ctr" rotWithShape="0">
              <a:prstClr val="black">
                <a:alpha val="40000"/>
              </a:prstClr>
            </a:outerShdw>
          </a:effectLst>
        </p:spPr>
      </p:pic>
      <p:sp>
        <p:nvSpPr>
          <p:cNvPr id="10" name="Speech Bubble: Rectangle with Corners Rounded 9">
            <a:extLst>
              <a:ext uri="{FF2B5EF4-FFF2-40B4-BE49-F238E27FC236}">
                <a16:creationId xmlns:a16="http://schemas.microsoft.com/office/drawing/2014/main" xmlns="" id="{056FCEC1-44D0-4F4E-850C-3E0340A27C28}"/>
              </a:ext>
            </a:extLst>
          </p:cNvPr>
          <p:cNvSpPr/>
          <p:nvPr/>
        </p:nvSpPr>
        <p:spPr>
          <a:xfrm>
            <a:off x="265695" y="2006265"/>
            <a:ext cx="4017547" cy="1130967"/>
          </a:xfrm>
          <a:prstGeom prst="wedgeRoundRectCallout">
            <a:avLst>
              <a:gd name="adj1" fmla="val 42337"/>
              <a:gd name="adj2" fmla="val 20688"/>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Quickly set value filters on multiple columns by clicking the pill icon.</a:t>
            </a:r>
          </a:p>
        </p:txBody>
      </p:sp>
      <p:sp>
        <p:nvSpPr>
          <p:cNvPr id="9" name="Rectangle 8">
            <a:extLst>
              <a:ext uri="{FF2B5EF4-FFF2-40B4-BE49-F238E27FC236}">
                <a16:creationId xmlns:a16="http://schemas.microsoft.com/office/drawing/2014/main" xmlns="" id="{D3C24327-B4F5-480E-AB34-6F946B187568}"/>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15518286"/>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dirty="0">
                <a:solidFill>
                  <a:srgbClr val="EF5323"/>
                </a:solidFill>
              </a:rPr>
              <a:t/>
            </a:r>
            <a:br>
              <a:rPr lang="en-US" dirty="0">
                <a:solidFill>
                  <a:srgbClr val="EF5323"/>
                </a:solidFill>
              </a:rPr>
            </a:br>
            <a:r>
              <a:rPr lang="en-US" dirty="0">
                <a:solidFill>
                  <a:srgbClr val="EF5323"/>
                </a:solidFill>
              </a:rPr>
              <a:t>Why do we have a new UI?</a:t>
            </a:r>
          </a:p>
        </p:txBody>
      </p:sp>
      <p:pic>
        <p:nvPicPr>
          <p:cNvPr id="7" name="Picture 6">
            <a:extLst>
              <a:ext uri="{FF2B5EF4-FFF2-40B4-BE49-F238E27FC236}">
                <a16:creationId xmlns:a16="http://schemas.microsoft.com/office/drawing/2014/main" xmlns="" id="{F31E5445-2E1D-459E-BA51-DD36ABCD2A01}"/>
              </a:ext>
            </a:extLst>
          </p:cNvPr>
          <p:cNvPicPr>
            <a:picLocks noChangeAspect="1"/>
          </p:cNvPicPr>
          <p:nvPr/>
        </p:nvPicPr>
        <p:blipFill>
          <a:blip r:embed="rId3"/>
          <a:stretch>
            <a:fillRect/>
          </a:stretch>
        </p:blipFill>
        <p:spPr>
          <a:xfrm>
            <a:off x="6172200" y="340519"/>
            <a:ext cx="9144000" cy="4462462"/>
          </a:xfrm>
          <a:prstGeom prst="rect">
            <a:avLst/>
          </a:prstGeom>
          <a:effectLst>
            <a:outerShdw blurRad="50800" dist="38100" dir="13500000" algn="br" rotWithShape="0">
              <a:prstClr val="black">
                <a:alpha val="40000"/>
              </a:prstClr>
            </a:outerShdw>
          </a:effectLst>
        </p:spPr>
      </p:pic>
      <p:sp>
        <p:nvSpPr>
          <p:cNvPr id="8" name="Rectangle 3">
            <a:extLst>
              <a:ext uri="{FF2B5EF4-FFF2-40B4-BE49-F238E27FC236}">
                <a16:creationId xmlns:a16="http://schemas.microsoft.com/office/drawing/2014/main" xmlns="" id="{6E2E8CC3-9A7A-4A69-95DC-69AB2B9C0498}"/>
              </a:ext>
            </a:extLst>
          </p:cNvPr>
          <p:cNvSpPr txBox="1">
            <a:spLocks noChangeArrowheads="1"/>
          </p:cNvSpPr>
          <p:nvPr/>
        </p:nvSpPr>
        <p:spPr bwMode="auto">
          <a:xfrm>
            <a:off x="323850" y="2160587"/>
            <a:ext cx="5581650" cy="822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b="1" dirty="0">
                <a:latin typeface="Arial" charset="0"/>
                <a:ea typeface="Arial" charset="0"/>
                <a:cs typeface="Arial" charset="0"/>
              </a:rPr>
              <a:t>“So you can spend LESS time in the system and MORE time with your employees.”</a:t>
            </a:r>
            <a:endParaRPr lang="en-US" dirty="0"/>
          </a:p>
          <a:p>
            <a:pPr lvl="1"/>
            <a:endParaRPr lang="en-US" dirty="0"/>
          </a:p>
          <a:p>
            <a:pPr lvl="1"/>
            <a:endParaRPr lang="en-US" dirty="0"/>
          </a:p>
        </p:txBody>
      </p:sp>
      <p:sp>
        <p:nvSpPr>
          <p:cNvPr id="2" name="Rectangle 1">
            <a:extLst>
              <a:ext uri="{FF2B5EF4-FFF2-40B4-BE49-F238E27FC236}">
                <a16:creationId xmlns:a16="http://schemas.microsoft.com/office/drawing/2014/main" xmlns="" id="{0FC80D7A-B318-4431-B1A2-DFE82F5677F7}"/>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426218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Charts &amp; Graphs</a:t>
            </a:r>
          </a:p>
        </p:txBody>
      </p:sp>
      <p:pic>
        <p:nvPicPr>
          <p:cNvPr id="3" name="Picture 2">
            <a:extLst>
              <a:ext uri="{FF2B5EF4-FFF2-40B4-BE49-F238E27FC236}">
                <a16:creationId xmlns:a16="http://schemas.microsoft.com/office/drawing/2014/main" xmlns="" id="{AC443600-FF3A-4C46-8918-9C414265912D}"/>
              </a:ext>
            </a:extLst>
          </p:cNvPr>
          <p:cNvPicPr>
            <a:picLocks noChangeAspect="1"/>
          </p:cNvPicPr>
          <p:nvPr/>
        </p:nvPicPr>
        <p:blipFill>
          <a:blip r:embed="rId3"/>
          <a:stretch>
            <a:fillRect/>
          </a:stretch>
        </p:blipFill>
        <p:spPr>
          <a:xfrm>
            <a:off x="777949" y="1055009"/>
            <a:ext cx="7588102" cy="3703151"/>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xmlns="" id="{02FFEB71-0AFB-4284-B660-1EF06BE406F4}"/>
              </a:ext>
            </a:extLst>
          </p:cNvPr>
          <p:cNvSpPr/>
          <p:nvPr/>
        </p:nvSpPr>
        <p:spPr>
          <a:xfrm>
            <a:off x="777948" y="1055009"/>
            <a:ext cx="7588101" cy="3703151"/>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xmlns="" id="{CF34730F-6ECB-483E-813B-77FA14B1B112}"/>
              </a:ext>
            </a:extLst>
          </p:cNvPr>
          <p:cNvSpPr/>
          <p:nvPr/>
        </p:nvSpPr>
        <p:spPr>
          <a:xfrm rot="5400000">
            <a:off x="7767676" y="1266977"/>
            <a:ext cx="371226" cy="275672"/>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FED1892E-2776-4977-A1C5-C9ED0CA5676E}"/>
              </a:ext>
            </a:extLst>
          </p:cNvPr>
          <p:cNvPicPr>
            <a:picLocks noChangeAspect="1"/>
          </p:cNvPicPr>
          <p:nvPr/>
        </p:nvPicPr>
        <p:blipFill>
          <a:blip r:embed="rId4"/>
          <a:stretch>
            <a:fillRect/>
          </a:stretch>
        </p:blipFill>
        <p:spPr>
          <a:xfrm>
            <a:off x="6046379" y="1276518"/>
            <a:ext cx="2203344" cy="1714867"/>
          </a:xfrm>
          <a:prstGeom prst="rect">
            <a:avLst/>
          </a:prstGeom>
          <a:effectLst>
            <a:outerShdw blurRad="50800" dist="38100" dir="18900000" algn="bl" rotWithShape="0">
              <a:prstClr val="black">
                <a:alpha val="40000"/>
              </a:prstClr>
            </a:outerShdw>
          </a:effectLst>
        </p:spPr>
      </p:pic>
      <p:sp>
        <p:nvSpPr>
          <p:cNvPr id="7" name="Rectangle 6">
            <a:extLst>
              <a:ext uri="{FF2B5EF4-FFF2-40B4-BE49-F238E27FC236}">
                <a16:creationId xmlns:a16="http://schemas.microsoft.com/office/drawing/2014/main" xmlns="" id="{C5DD2FF1-AA3E-41BD-B624-22DF19D0163C}"/>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31390549"/>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par>
                                <p:cTn id="13" presetID="10" presetClass="exit" presetSubtype="0" fill="hold" grpId="0" nodeType="withEffect">
                                  <p:stCondLst>
                                    <p:cond delay="0"/>
                                  </p:stCondLst>
                                  <p:childTnLst>
                                    <p:animEffect transition="out" filter="fade">
                                      <p:cBhvr>
                                        <p:cTn id="14" dur="500"/>
                                        <p:tgtEl>
                                          <p:spTgt spid="9"/>
                                        </p:tgtEl>
                                      </p:cBhvr>
                                    </p:animEffect>
                                    <p:set>
                                      <p:cBhvr>
                                        <p:cTn id="15" dur="1" fill="hold">
                                          <p:stCondLst>
                                            <p:cond delay="499"/>
                                          </p:stCondLst>
                                        </p:cTn>
                                        <p:tgtEl>
                                          <p:spTgt spid="9"/>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9" grpId="1"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xmlns="" id="{D21E19F3-AA5A-4990-B7A2-8FF490A6A0CA}"/>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Charts &amp; Graphs</a:t>
            </a:r>
          </a:p>
        </p:txBody>
      </p:sp>
      <p:pic>
        <p:nvPicPr>
          <p:cNvPr id="2" name="Picture 1">
            <a:extLst>
              <a:ext uri="{FF2B5EF4-FFF2-40B4-BE49-F238E27FC236}">
                <a16:creationId xmlns:a16="http://schemas.microsoft.com/office/drawing/2014/main" xmlns="" id="{0DB5E876-62B5-472C-9B5C-1A85C1D22CDF}"/>
              </a:ext>
            </a:extLst>
          </p:cNvPr>
          <p:cNvPicPr>
            <a:picLocks noChangeAspect="1"/>
          </p:cNvPicPr>
          <p:nvPr/>
        </p:nvPicPr>
        <p:blipFill>
          <a:blip r:embed="rId3"/>
          <a:stretch>
            <a:fillRect/>
          </a:stretch>
        </p:blipFill>
        <p:spPr>
          <a:xfrm>
            <a:off x="777948" y="1055009"/>
            <a:ext cx="7588101" cy="3703151"/>
          </a:xfrm>
          <a:prstGeom prst="rect">
            <a:avLst/>
          </a:prstGeom>
          <a:effectLst>
            <a:outerShdw blurRad="63500" sx="102000" sy="102000" algn="ctr" rotWithShape="0">
              <a:prstClr val="black">
                <a:alpha val="40000"/>
              </a:prstClr>
            </a:outerShdw>
          </a:effectLst>
        </p:spPr>
      </p:pic>
      <p:sp>
        <p:nvSpPr>
          <p:cNvPr id="14" name="Rectangle 13">
            <a:extLst>
              <a:ext uri="{FF2B5EF4-FFF2-40B4-BE49-F238E27FC236}">
                <a16:creationId xmlns:a16="http://schemas.microsoft.com/office/drawing/2014/main" xmlns="" id="{416AF2F7-0E30-4382-8BFD-FB9CA4D7B1F6}"/>
              </a:ext>
            </a:extLst>
          </p:cNvPr>
          <p:cNvSpPr/>
          <p:nvPr/>
        </p:nvSpPr>
        <p:spPr>
          <a:xfrm>
            <a:off x="777948" y="1047920"/>
            <a:ext cx="7588101" cy="3703151"/>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xmlns="" id="{464E393D-1403-4CC7-8DC1-19E04F20B503}"/>
              </a:ext>
            </a:extLst>
          </p:cNvPr>
          <p:cNvPicPr>
            <a:picLocks noChangeAspect="1"/>
          </p:cNvPicPr>
          <p:nvPr/>
        </p:nvPicPr>
        <p:blipFill>
          <a:blip r:embed="rId4"/>
          <a:stretch>
            <a:fillRect/>
          </a:stretch>
        </p:blipFill>
        <p:spPr>
          <a:xfrm>
            <a:off x="6677247" y="3270722"/>
            <a:ext cx="1441478" cy="1239671"/>
          </a:xfrm>
          <a:prstGeom prst="rect">
            <a:avLst/>
          </a:prstGeom>
          <a:effectLst>
            <a:outerShdw blurRad="50800" dist="38100" dir="18900000" algn="bl" rotWithShape="0">
              <a:prstClr val="black">
                <a:alpha val="40000"/>
              </a:prstClr>
            </a:outerShdw>
          </a:effectLst>
        </p:spPr>
      </p:pic>
      <p:sp>
        <p:nvSpPr>
          <p:cNvPr id="13" name="Arrow: Right 12">
            <a:extLst>
              <a:ext uri="{FF2B5EF4-FFF2-40B4-BE49-F238E27FC236}">
                <a16:creationId xmlns:a16="http://schemas.microsoft.com/office/drawing/2014/main" xmlns="" id="{22F6FCF2-E8A1-497B-9CAC-99B6C8364AD8}"/>
              </a:ext>
            </a:extLst>
          </p:cNvPr>
          <p:cNvSpPr/>
          <p:nvPr/>
        </p:nvSpPr>
        <p:spPr>
          <a:xfrm rot="5400000">
            <a:off x="7845649" y="2947273"/>
            <a:ext cx="371226" cy="275672"/>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63023040"/>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par>
                                <p:cTn id="13" presetID="10" presetClass="exit" presetSubtype="0" fill="hold" grpId="0" nodeType="withEffect">
                                  <p:stCondLst>
                                    <p:cond delay="0"/>
                                  </p:stCondLst>
                                  <p:childTnLst>
                                    <p:animEffect transition="out" filter="fade">
                                      <p:cBhvr>
                                        <p:cTn id="14" dur="500"/>
                                        <p:tgtEl>
                                          <p:spTgt spid="13"/>
                                        </p:tgtEl>
                                      </p:cBhvr>
                                    </p:animEffect>
                                    <p:set>
                                      <p:cBhvr>
                                        <p:cTn id="15" dur="1" fill="hold">
                                          <p:stCondLst>
                                            <p:cond delay="499"/>
                                          </p:stCondLst>
                                        </p:cTn>
                                        <p:tgtEl>
                                          <p:spTgt spid="13"/>
                                        </p:tgtEl>
                                        <p:attrNameLst>
                                          <p:attrName>style.visibility</p:attrName>
                                        </p:attrNameLst>
                                      </p:cBhvr>
                                      <p:to>
                                        <p:strVal val="hidden"/>
                                      </p:to>
                                    </p:set>
                                  </p:childTnLst>
                                </p:cTn>
                              </p:par>
                              <p:par>
                                <p:cTn id="16" presetID="10" presetClass="entr" presetSubtype="0" fill="hold"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fade">
                                      <p:cBhvr>
                                        <p:cTn id="18"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3" grpId="0" animBg="1"/>
      <p:bldP spid="13" grpId="1"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DB5E876-62B5-472C-9B5C-1A85C1D22CDF}"/>
              </a:ext>
            </a:extLst>
          </p:cNvPr>
          <p:cNvPicPr>
            <a:picLocks noChangeAspect="1"/>
          </p:cNvPicPr>
          <p:nvPr/>
        </p:nvPicPr>
        <p:blipFill>
          <a:blip r:embed="rId3"/>
          <a:stretch>
            <a:fillRect/>
          </a:stretch>
        </p:blipFill>
        <p:spPr>
          <a:xfrm>
            <a:off x="777948" y="1055009"/>
            <a:ext cx="7588101" cy="3703151"/>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xmlns="" id="{C10BA3DD-A77E-46B1-AB84-0FD90ABFF102}"/>
              </a:ext>
            </a:extLst>
          </p:cNvPr>
          <p:cNvSpPr/>
          <p:nvPr/>
        </p:nvSpPr>
        <p:spPr>
          <a:xfrm>
            <a:off x="777948" y="1047920"/>
            <a:ext cx="7588101" cy="3703151"/>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Charts &amp; Graphs</a:t>
            </a:r>
          </a:p>
        </p:txBody>
      </p:sp>
      <p:pic>
        <p:nvPicPr>
          <p:cNvPr id="5" name="Picture 4">
            <a:extLst>
              <a:ext uri="{FF2B5EF4-FFF2-40B4-BE49-F238E27FC236}">
                <a16:creationId xmlns:a16="http://schemas.microsoft.com/office/drawing/2014/main" xmlns="" id="{77467AFE-F7BF-4806-B619-D71A31B825A0}"/>
              </a:ext>
            </a:extLst>
          </p:cNvPr>
          <p:cNvPicPr>
            <a:picLocks noChangeAspect="1"/>
          </p:cNvPicPr>
          <p:nvPr/>
        </p:nvPicPr>
        <p:blipFill rotWithShape="1">
          <a:blip r:embed="rId4"/>
          <a:srcRect l="50000" t="24933" r="2835" b="25179"/>
          <a:stretch/>
        </p:blipFill>
        <p:spPr>
          <a:xfrm>
            <a:off x="1649730" y="1458622"/>
            <a:ext cx="4312769" cy="2226256"/>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xmlns="" id="{B8D6A452-3F69-48A6-8612-98417F0C425D}"/>
              </a:ext>
            </a:extLst>
          </p:cNvPr>
          <p:cNvPicPr>
            <a:picLocks noChangeAspect="1"/>
          </p:cNvPicPr>
          <p:nvPr/>
        </p:nvPicPr>
        <p:blipFill>
          <a:blip r:embed="rId5"/>
          <a:stretch>
            <a:fillRect/>
          </a:stretch>
        </p:blipFill>
        <p:spPr>
          <a:xfrm>
            <a:off x="10014304" y="-2957090"/>
            <a:ext cx="2264096" cy="5143500"/>
          </a:xfrm>
          <a:prstGeom prst="rect">
            <a:avLst/>
          </a:prstGeom>
        </p:spPr>
      </p:pic>
      <p:pic>
        <p:nvPicPr>
          <p:cNvPr id="4" name="Picture 3">
            <a:extLst>
              <a:ext uri="{FF2B5EF4-FFF2-40B4-BE49-F238E27FC236}">
                <a16:creationId xmlns:a16="http://schemas.microsoft.com/office/drawing/2014/main" xmlns="" id="{A2D36042-ECA0-485C-9661-6E311F1EA06B}"/>
              </a:ext>
            </a:extLst>
          </p:cNvPr>
          <p:cNvPicPr>
            <a:picLocks noChangeAspect="1"/>
          </p:cNvPicPr>
          <p:nvPr/>
        </p:nvPicPr>
        <p:blipFill>
          <a:blip r:embed="rId6"/>
          <a:stretch>
            <a:fillRect/>
          </a:stretch>
        </p:blipFill>
        <p:spPr>
          <a:xfrm>
            <a:off x="6931624" y="385340"/>
            <a:ext cx="1791131" cy="4193988"/>
          </a:xfrm>
          <a:prstGeom prst="rect">
            <a:avLst/>
          </a:prstGeom>
          <a:effectLst>
            <a:outerShdw blurRad="50800" dist="38100" dir="8100000" algn="tr" rotWithShape="0">
              <a:prstClr val="black">
                <a:alpha val="40000"/>
              </a:prstClr>
            </a:outerShdw>
          </a:effectLst>
        </p:spPr>
      </p:pic>
      <p:sp>
        <p:nvSpPr>
          <p:cNvPr id="9" name="Rectangle 8">
            <a:extLst>
              <a:ext uri="{FF2B5EF4-FFF2-40B4-BE49-F238E27FC236}">
                <a16:creationId xmlns:a16="http://schemas.microsoft.com/office/drawing/2014/main" xmlns="" id="{93C3AD10-8BD7-48CC-ACC8-6D5ECA20FF57}"/>
              </a:ext>
            </a:extLst>
          </p:cNvPr>
          <p:cNvSpPr/>
          <p:nvPr/>
        </p:nvSpPr>
        <p:spPr>
          <a:xfrm>
            <a:off x="6942681" y="689428"/>
            <a:ext cx="1780074" cy="518237"/>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EAD3EE8-83D3-4D42-A286-9D095F28B5B3}"/>
              </a:ext>
            </a:extLst>
          </p:cNvPr>
          <p:cNvSpPr/>
          <p:nvPr/>
        </p:nvSpPr>
        <p:spPr>
          <a:xfrm>
            <a:off x="6931624" y="1347056"/>
            <a:ext cx="1780074" cy="1599344"/>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50FB59B-AB18-4231-986E-672158871E6A}"/>
              </a:ext>
            </a:extLst>
          </p:cNvPr>
          <p:cNvSpPr/>
          <p:nvPr/>
        </p:nvSpPr>
        <p:spPr>
          <a:xfrm>
            <a:off x="6931624" y="3049680"/>
            <a:ext cx="1780074" cy="1239291"/>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76C1B448-94B8-4E76-A13D-227048AF4A1F}"/>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0954512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1"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3" grpId="0" animBg="1"/>
      <p:bldP spid="13" grpId="1"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0DB5E876-62B5-472C-9B5C-1A85C1D22CDF}"/>
              </a:ext>
            </a:extLst>
          </p:cNvPr>
          <p:cNvPicPr>
            <a:picLocks noChangeAspect="1"/>
          </p:cNvPicPr>
          <p:nvPr/>
        </p:nvPicPr>
        <p:blipFill>
          <a:blip r:embed="rId3"/>
          <a:stretch>
            <a:fillRect/>
          </a:stretch>
        </p:blipFill>
        <p:spPr>
          <a:xfrm>
            <a:off x="777948" y="1055009"/>
            <a:ext cx="7588101" cy="3703151"/>
          </a:xfrm>
          <a:prstGeom prst="rect">
            <a:avLst/>
          </a:prstGeom>
          <a:effectLst>
            <a:outerShdw blurRad="63500" sx="102000" sy="102000" algn="ctr" rotWithShape="0">
              <a:prstClr val="black">
                <a:alpha val="40000"/>
              </a:prstClr>
            </a:outerShdw>
          </a:effectLst>
        </p:spPr>
      </p:pic>
      <p:sp>
        <p:nvSpPr>
          <p:cNvPr id="8" name="Rectangle 7">
            <a:extLst>
              <a:ext uri="{FF2B5EF4-FFF2-40B4-BE49-F238E27FC236}">
                <a16:creationId xmlns:a16="http://schemas.microsoft.com/office/drawing/2014/main" xmlns="" id="{C10BA3DD-A77E-46B1-AB84-0FD90ABFF102}"/>
              </a:ext>
            </a:extLst>
          </p:cNvPr>
          <p:cNvSpPr/>
          <p:nvPr/>
        </p:nvSpPr>
        <p:spPr>
          <a:xfrm>
            <a:off x="777948" y="1047920"/>
            <a:ext cx="7588101" cy="3703151"/>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Charts &amp; Graphs</a:t>
            </a:r>
          </a:p>
        </p:txBody>
      </p:sp>
      <p:pic>
        <p:nvPicPr>
          <p:cNvPr id="11" name="Picture 10">
            <a:extLst>
              <a:ext uri="{FF2B5EF4-FFF2-40B4-BE49-F238E27FC236}">
                <a16:creationId xmlns:a16="http://schemas.microsoft.com/office/drawing/2014/main" xmlns="" id="{B466501D-1BAF-4B3B-ADD0-891A036332C2}"/>
              </a:ext>
            </a:extLst>
          </p:cNvPr>
          <p:cNvPicPr>
            <a:picLocks noChangeAspect="1"/>
          </p:cNvPicPr>
          <p:nvPr/>
        </p:nvPicPr>
        <p:blipFill rotWithShape="1">
          <a:blip r:embed="rId4"/>
          <a:srcRect l="2675" t="25028" r="50160" b="25083"/>
          <a:stretch/>
        </p:blipFill>
        <p:spPr>
          <a:xfrm>
            <a:off x="1567575" y="1458309"/>
            <a:ext cx="4312769" cy="2226256"/>
          </a:xfrm>
          <a:prstGeom prst="rect">
            <a:avLst/>
          </a:prstGeom>
          <a:effectLst>
            <a:outerShdw blurRad="50800" dist="38100" dir="8100000" algn="tr" rotWithShape="0">
              <a:prstClr val="black">
                <a:alpha val="40000"/>
              </a:prstClr>
            </a:outerShdw>
          </a:effectLst>
        </p:spPr>
      </p:pic>
      <p:pic>
        <p:nvPicPr>
          <p:cNvPr id="3" name="Picture 2">
            <a:extLst>
              <a:ext uri="{FF2B5EF4-FFF2-40B4-BE49-F238E27FC236}">
                <a16:creationId xmlns:a16="http://schemas.microsoft.com/office/drawing/2014/main" xmlns="" id="{B8D6A452-3F69-48A6-8612-98417F0C425D}"/>
              </a:ext>
            </a:extLst>
          </p:cNvPr>
          <p:cNvPicPr>
            <a:picLocks noChangeAspect="1"/>
          </p:cNvPicPr>
          <p:nvPr/>
        </p:nvPicPr>
        <p:blipFill>
          <a:blip r:embed="rId5"/>
          <a:stretch>
            <a:fillRect/>
          </a:stretch>
        </p:blipFill>
        <p:spPr>
          <a:xfrm>
            <a:off x="6931624" y="385340"/>
            <a:ext cx="1847503" cy="4197096"/>
          </a:xfrm>
          <a:prstGeom prst="rect">
            <a:avLst/>
          </a:prstGeom>
          <a:effectLst>
            <a:outerShdw blurRad="50800" dist="38100" dir="8100000" algn="tr" rotWithShape="0">
              <a:prstClr val="black">
                <a:alpha val="40000"/>
              </a:prstClr>
            </a:outerShdw>
          </a:effectLst>
        </p:spPr>
      </p:pic>
      <p:sp>
        <p:nvSpPr>
          <p:cNvPr id="9" name="Rectangle 8">
            <a:extLst>
              <a:ext uri="{FF2B5EF4-FFF2-40B4-BE49-F238E27FC236}">
                <a16:creationId xmlns:a16="http://schemas.microsoft.com/office/drawing/2014/main" xmlns="" id="{93C3AD10-8BD7-48CC-ACC8-6D5ECA20FF57}"/>
              </a:ext>
            </a:extLst>
          </p:cNvPr>
          <p:cNvSpPr/>
          <p:nvPr/>
        </p:nvSpPr>
        <p:spPr>
          <a:xfrm>
            <a:off x="6942681" y="689428"/>
            <a:ext cx="1780074" cy="518237"/>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EEAD3EE8-83D3-4D42-A286-9D095F28B5B3}"/>
              </a:ext>
            </a:extLst>
          </p:cNvPr>
          <p:cNvSpPr/>
          <p:nvPr/>
        </p:nvSpPr>
        <p:spPr>
          <a:xfrm>
            <a:off x="6931624" y="1347056"/>
            <a:ext cx="1780074" cy="1409159"/>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xmlns="" id="{450FB59B-AB18-4231-986E-672158871E6A}"/>
              </a:ext>
            </a:extLst>
          </p:cNvPr>
          <p:cNvSpPr/>
          <p:nvPr/>
        </p:nvSpPr>
        <p:spPr>
          <a:xfrm>
            <a:off x="6931624" y="2763305"/>
            <a:ext cx="1780074" cy="1332276"/>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xmlns="" id="{A615562D-1605-4C20-BAF2-B742152DAE96}"/>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02938938"/>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9"/>
                                        </p:tgtEl>
                                      </p:cBhvr>
                                    </p:animEffect>
                                    <p:set>
                                      <p:cBhvr>
                                        <p:cTn id="12" dur="1" fill="hold">
                                          <p:stCondLst>
                                            <p:cond delay="499"/>
                                          </p:stCondLst>
                                        </p:cTn>
                                        <p:tgtEl>
                                          <p:spTgt spid="9"/>
                                        </p:tgtEl>
                                        <p:attrNameLst>
                                          <p:attrName>style.visibility</p:attrName>
                                        </p:attrNameLst>
                                      </p:cBhvr>
                                      <p:to>
                                        <p:strVal val="hidden"/>
                                      </p:to>
                                    </p:set>
                                  </p:childTnLst>
                                </p:cTn>
                              </p:par>
                              <p:par>
                                <p:cTn id="13" presetID="10" presetClass="entr" presetSubtype="0"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xit" presetSubtype="0" fill="hold" grpId="1" nodeType="clickEffect">
                                  <p:stCondLst>
                                    <p:cond delay="0"/>
                                  </p:stCondLst>
                                  <p:childTnLst>
                                    <p:animEffect transition="out" filter="fade">
                                      <p:cBhvr>
                                        <p:cTn id="19" dur="500"/>
                                        <p:tgtEl>
                                          <p:spTgt spid="10"/>
                                        </p:tgtEl>
                                      </p:cBhvr>
                                    </p:animEffect>
                                    <p:set>
                                      <p:cBhvr>
                                        <p:cTn id="20" dur="1" fill="hold">
                                          <p:stCondLst>
                                            <p:cond delay="499"/>
                                          </p:stCondLst>
                                        </p:cTn>
                                        <p:tgtEl>
                                          <p:spTgt spid="10"/>
                                        </p:tgtEl>
                                        <p:attrNameLst>
                                          <p:attrName>style.visibility</p:attrName>
                                        </p:attrNameLst>
                                      </p:cBhvr>
                                      <p:to>
                                        <p:strVal val="hidden"/>
                                      </p:to>
                                    </p:set>
                                  </p:childTnLst>
                                </p:cTn>
                              </p:par>
                              <p:par>
                                <p:cTn id="21" presetID="10" presetClass="entr" presetSubtype="0"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grpId="1" nodeType="clickEffect">
                                  <p:stCondLst>
                                    <p:cond delay="0"/>
                                  </p:stCondLst>
                                  <p:childTnLst>
                                    <p:animEffect transition="out" filter="fade">
                                      <p:cBhvr>
                                        <p:cTn id="27" dur="500"/>
                                        <p:tgtEl>
                                          <p:spTgt spid="13"/>
                                        </p:tgtEl>
                                      </p:cBhvr>
                                    </p:animEffect>
                                    <p:set>
                                      <p:cBhvr>
                                        <p:cTn id="28" dur="1" fill="hold">
                                          <p:stCondLst>
                                            <p:cond delay="4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0" grpId="0" animBg="1"/>
      <p:bldP spid="10" grpId="1" animBg="1"/>
      <p:bldP spid="13" grpId="0" animBg="1"/>
      <p:bldP spid="13" grpId="1"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077D3-CA0D-4C07-A5E1-FD851CA9C546}"/>
              </a:ext>
            </a:extLst>
          </p:cNvPr>
          <p:cNvSpPr>
            <a:spLocks noGrp="1"/>
          </p:cNvSpPr>
          <p:nvPr>
            <p:ph type="title"/>
          </p:nvPr>
        </p:nvSpPr>
        <p:spPr/>
        <p:txBody>
          <a:bodyPr/>
          <a:lstStyle/>
          <a:p>
            <a:r>
              <a:rPr lang="en-US" dirty="0"/>
              <a:t>Dashboards</a:t>
            </a:r>
          </a:p>
        </p:txBody>
      </p:sp>
    </p:spTree>
    <p:extLst>
      <p:ext uri="{BB962C8B-B14F-4D97-AF65-F5344CB8AC3E}">
        <p14:creationId xmlns:p14="http://schemas.microsoft.com/office/powerpoint/2010/main" val="814926239"/>
      </p:ext>
    </p:extLst>
  </p:cSld>
  <p:clrMapOvr>
    <a:masterClrMapping/>
  </p:clrMapOvr>
  <p:transition spd="med">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Classic Dashboard</a:t>
            </a:r>
          </a:p>
        </p:txBody>
      </p:sp>
      <p:pic>
        <p:nvPicPr>
          <p:cNvPr id="5" name="Picture 4">
            <a:extLst>
              <a:ext uri="{FF2B5EF4-FFF2-40B4-BE49-F238E27FC236}">
                <a16:creationId xmlns:a16="http://schemas.microsoft.com/office/drawing/2014/main" xmlns="" id="{B2BA90CC-0BC0-4376-A3D4-524EEE902773}"/>
              </a:ext>
            </a:extLst>
          </p:cNvPr>
          <p:cNvPicPr>
            <a:picLocks noChangeAspect="1"/>
          </p:cNvPicPr>
          <p:nvPr/>
        </p:nvPicPr>
        <p:blipFill>
          <a:blip r:embed="rId3"/>
          <a:stretch>
            <a:fillRect/>
          </a:stretch>
        </p:blipFill>
        <p:spPr>
          <a:xfrm>
            <a:off x="940778" y="1069765"/>
            <a:ext cx="7262443" cy="3617435"/>
          </a:xfrm>
          <a:prstGeom prst="rect">
            <a:avLst/>
          </a:prstGeom>
          <a:effectLst>
            <a:outerShdw blurRad="50800" dist="38100" dir="13500000" algn="br" rotWithShape="0">
              <a:prstClr val="black">
                <a:alpha val="40000"/>
              </a:prstClr>
            </a:outerShdw>
          </a:effectLst>
        </p:spPr>
      </p:pic>
      <p:sp>
        <p:nvSpPr>
          <p:cNvPr id="10" name="Speech Bubble: Rectangle with Corners Rounded 9">
            <a:extLst>
              <a:ext uri="{FF2B5EF4-FFF2-40B4-BE49-F238E27FC236}">
                <a16:creationId xmlns:a16="http://schemas.microsoft.com/office/drawing/2014/main" xmlns="" id="{C8C74819-8941-482C-9624-65A758E1816B}"/>
              </a:ext>
            </a:extLst>
          </p:cNvPr>
          <p:cNvSpPr/>
          <p:nvPr/>
        </p:nvSpPr>
        <p:spPr>
          <a:xfrm>
            <a:off x="4752000" y="1997166"/>
            <a:ext cx="4068150" cy="642297"/>
          </a:xfrm>
          <a:prstGeom prst="wedgeRoundRectCallout">
            <a:avLst>
              <a:gd name="adj1" fmla="val -31717"/>
              <a:gd name="adj2" fmla="val 39355"/>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dirty="0"/>
              <a:t>Classic Dashboard experience available at bottom of menu.</a:t>
            </a:r>
          </a:p>
        </p:txBody>
      </p:sp>
      <p:sp>
        <p:nvSpPr>
          <p:cNvPr id="35" name="Arrow: Right 34">
            <a:extLst>
              <a:ext uri="{FF2B5EF4-FFF2-40B4-BE49-F238E27FC236}">
                <a16:creationId xmlns:a16="http://schemas.microsoft.com/office/drawing/2014/main" xmlns="" id="{A6D6B263-D030-48EF-884F-3C28195861C6}"/>
              </a:ext>
            </a:extLst>
          </p:cNvPr>
          <p:cNvSpPr/>
          <p:nvPr/>
        </p:nvSpPr>
        <p:spPr>
          <a:xfrm rot="5400000">
            <a:off x="1941649" y="4202177"/>
            <a:ext cx="371226" cy="275672"/>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6" name="Arrow: Right 35">
            <a:extLst>
              <a:ext uri="{FF2B5EF4-FFF2-40B4-BE49-F238E27FC236}">
                <a16:creationId xmlns:a16="http://schemas.microsoft.com/office/drawing/2014/main" xmlns="" id="{98EAC1FD-019D-4C89-9194-64565B705827}"/>
              </a:ext>
            </a:extLst>
          </p:cNvPr>
          <p:cNvSpPr/>
          <p:nvPr/>
        </p:nvSpPr>
        <p:spPr>
          <a:xfrm rot="5400000">
            <a:off x="1141653" y="4202177"/>
            <a:ext cx="371226" cy="275672"/>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7" name="Speech Bubble: Rectangle with Corners Rounded 36">
            <a:extLst>
              <a:ext uri="{FF2B5EF4-FFF2-40B4-BE49-F238E27FC236}">
                <a16:creationId xmlns:a16="http://schemas.microsoft.com/office/drawing/2014/main" xmlns="" id="{852AA2C7-3DE6-4CBB-82DC-05B2817ABD81}"/>
              </a:ext>
            </a:extLst>
          </p:cNvPr>
          <p:cNvSpPr/>
          <p:nvPr/>
        </p:nvSpPr>
        <p:spPr>
          <a:xfrm>
            <a:off x="3996000" y="2728800"/>
            <a:ext cx="4824150" cy="470830"/>
          </a:xfrm>
          <a:prstGeom prst="wedgeRoundRectCallout">
            <a:avLst>
              <a:gd name="adj1" fmla="val -31717"/>
              <a:gd name="adj2" fmla="val 39355"/>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Home </a:t>
            </a:r>
            <a:r>
              <a:rPr lang="en-US" dirty="0"/>
              <a:t>is the New UI dashboard experience.</a:t>
            </a:r>
            <a:endParaRPr lang="en-US" b="1" dirty="0"/>
          </a:p>
        </p:txBody>
      </p:sp>
      <p:sp>
        <p:nvSpPr>
          <p:cNvPr id="8" name="Rectangle 7">
            <a:extLst>
              <a:ext uri="{FF2B5EF4-FFF2-40B4-BE49-F238E27FC236}">
                <a16:creationId xmlns:a16="http://schemas.microsoft.com/office/drawing/2014/main" xmlns="" id="{F7A2CDEB-A686-4CAE-A6F6-9F66BCDAEC26}"/>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5031029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10"/>
                                        </p:tgtEl>
                                      </p:cBhvr>
                                    </p:animEffect>
                                    <p:set>
                                      <p:cBhvr>
                                        <p:cTn id="7" dur="1" fill="hold">
                                          <p:stCondLst>
                                            <p:cond delay="499"/>
                                          </p:stCondLst>
                                        </p:cTn>
                                        <p:tgtEl>
                                          <p:spTgt spid="10"/>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35"/>
                                        </p:tgtEl>
                                      </p:cBhvr>
                                    </p:animEffect>
                                    <p:set>
                                      <p:cBhvr>
                                        <p:cTn id="10" dur="1" fill="hold">
                                          <p:stCondLst>
                                            <p:cond delay="499"/>
                                          </p:stCondLst>
                                        </p:cTn>
                                        <p:tgtEl>
                                          <p:spTgt spid="35"/>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37"/>
                                        </p:tgtEl>
                                        <p:attrNameLst>
                                          <p:attrName>style.visibility</p:attrName>
                                        </p:attrNameLst>
                                      </p:cBhvr>
                                      <p:to>
                                        <p:strVal val="visible"/>
                                      </p:to>
                                    </p:set>
                                    <p:animEffect transition="in" filter="fade">
                                      <p:cBhvr>
                                        <p:cTn id="13" dur="500"/>
                                        <p:tgtEl>
                                          <p:spTgt spid="37"/>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fade">
                                      <p:cBhvr>
                                        <p:cTn id="16"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5" grpId="0" animBg="1"/>
      <p:bldP spid="36" grpId="0" animBg="1"/>
      <p:bldP spid="37"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New UI Dashboard (HOME)</a:t>
            </a:r>
          </a:p>
        </p:txBody>
      </p:sp>
      <p:pic>
        <p:nvPicPr>
          <p:cNvPr id="3" name="Picture 2">
            <a:extLst>
              <a:ext uri="{FF2B5EF4-FFF2-40B4-BE49-F238E27FC236}">
                <a16:creationId xmlns:a16="http://schemas.microsoft.com/office/drawing/2014/main" xmlns="" id="{7DA49AAD-0AE0-4359-A90E-64D1CCEA2A88}"/>
              </a:ext>
            </a:extLst>
          </p:cNvPr>
          <p:cNvPicPr>
            <a:picLocks noChangeAspect="1"/>
          </p:cNvPicPr>
          <p:nvPr/>
        </p:nvPicPr>
        <p:blipFill>
          <a:blip r:embed="rId3"/>
          <a:stretch>
            <a:fillRect/>
          </a:stretch>
        </p:blipFill>
        <p:spPr>
          <a:xfrm>
            <a:off x="648000" y="1207357"/>
            <a:ext cx="6472800" cy="3224113"/>
          </a:xfrm>
          <a:prstGeom prst="rect">
            <a:avLst/>
          </a:prstGeom>
          <a:effectLst>
            <a:outerShdw blurRad="50800" dist="38100" dir="13500000" algn="br" rotWithShape="0">
              <a:prstClr val="black">
                <a:alpha val="40000"/>
              </a:prstClr>
            </a:outerShdw>
          </a:effectLst>
        </p:spPr>
      </p:pic>
      <p:sp>
        <p:nvSpPr>
          <p:cNvPr id="8" name="Speech Bubble: Rectangle with Corners Rounded 7">
            <a:extLst>
              <a:ext uri="{FF2B5EF4-FFF2-40B4-BE49-F238E27FC236}">
                <a16:creationId xmlns:a16="http://schemas.microsoft.com/office/drawing/2014/main" xmlns="" id="{852787B5-2D81-43FD-B1BE-E4CECA346417}"/>
              </a:ext>
            </a:extLst>
          </p:cNvPr>
          <p:cNvSpPr/>
          <p:nvPr/>
        </p:nvSpPr>
        <p:spPr>
          <a:xfrm>
            <a:off x="1140835" y="2819413"/>
            <a:ext cx="4918879" cy="542141"/>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Home </a:t>
            </a:r>
            <a:r>
              <a:rPr lang="en-US" dirty="0"/>
              <a:t>tab displays quick information widgets.</a:t>
            </a:r>
            <a:endParaRPr lang="en-US" b="1" dirty="0"/>
          </a:p>
        </p:txBody>
      </p:sp>
      <p:sp>
        <p:nvSpPr>
          <p:cNvPr id="13" name="Arrow: Right 12">
            <a:extLst>
              <a:ext uri="{FF2B5EF4-FFF2-40B4-BE49-F238E27FC236}">
                <a16:creationId xmlns:a16="http://schemas.microsoft.com/office/drawing/2014/main" xmlns="" id="{22F6FCF2-E8A1-497B-9CAC-99B6C8364AD8}"/>
              </a:ext>
            </a:extLst>
          </p:cNvPr>
          <p:cNvSpPr/>
          <p:nvPr/>
        </p:nvSpPr>
        <p:spPr>
          <a:xfrm rot="5400000">
            <a:off x="717649" y="1552577"/>
            <a:ext cx="371226" cy="275672"/>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xmlns="" id="{81415F2A-3DCE-4F12-9D3B-BE3006E7F421}"/>
              </a:ext>
            </a:extLst>
          </p:cNvPr>
          <p:cNvPicPr>
            <a:picLocks noChangeAspect="1"/>
          </p:cNvPicPr>
          <p:nvPr/>
        </p:nvPicPr>
        <p:blipFill>
          <a:blip r:embed="rId4"/>
          <a:stretch>
            <a:fillRect/>
          </a:stretch>
        </p:blipFill>
        <p:spPr>
          <a:xfrm>
            <a:off x="1259829" y="1587283"/>
            <a:ext cx="6472800" cy="3224113"/>
          </a:xfrm>
          <a:prstGeom prst="rect">
            <a:avLst/>
          </a:prstGeom>
          <a:effectLst>
            <a:outerShdw blurRad="50800" dist="38100" dir="13500000" algn="br" rotWithShape="0">
              <a:prstClr val="black">
                <a:alpha val="40000"/>
              </a:prstClr>
            </a:outerShdw>
          </a:effectLst>
        </p:spPr>
      </p:pic>
      <p:sp>
        <p:nvSpPr>
          <p:cNvPr id="10" name="Speech Bubble: Rectangle with Corners Rounded 9">
            <a:extLst>
              <a:ext uri="{FF2B5EF4-FFF2-40B4-BE49-F238E27FC236}">
                <a16:creationId xmlns:a16="http://schemas.microsoft.com/office/drawing/2014/main" xmlns="" id="{C8C74819-8941-482C-9624-65A758E1816B}"/>
              </a:ext>
            </a:extLst>
          </p:cNvPr>
          <p:cNvSpPr/>
          <p:nvPr/>
        </p:nvSpPr>
        <p:spPr>
          <a:xfrm>
            <a:off x="3884400" y="1118766"/>
            <a:ext cx="4397714" cy="642297"/>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My Dashboard </a:t>
            </a:r>
            <a:r>
              <a:rPr lang="en-US" dirty="0"/>
              <a:t>and module-specific dashboards are hubs for charts.</a:t>
            </a:r>
            <a:endParaRPr lang="en-US" b="1" dirty="0"/>
          </a:p>
        </p:txBody>
      </p:sp>
      <p:sp>
        <p:nvSpPr>
          <p:cNvPr id="20" name="Rectangle 19">
            <a:extLst>
              <a:ext uri="{FF2B5EF4-FFF2-40B4-BE49-F238E27FC236}">
                <a16:creationId xmlns:a16="http://schemas.microsoft.com/office/drawing/2014/main" xmlns="" id="{3AF540A9-2B6A-4BE8-8B02-473825EDB84D}"/>
              </a:ext>
            </a:extLst>
          </p:cNvPr>
          <p:cNvSpPr/>
          <p:nvPr/>
        </p:nvSpPr>
        <p:spPr>
          <a:xfrm>
            <a:off x="1756800" y="2199768"/>
            <a:ext cx="5054620" cy="239720"/>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796F3FB1-EE2F-4AB0-8385-01D05EB50B26}"/>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319845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8"/>
                                        </p:tgtEl>
                                      </p:cBhvr>
                                    </p:animEffect>
                                    <p:set>
                                      <p:cBhvr>
                                        <p:cTn id="7" dur="1" fill="hold">
                                          <p:stCondLst>
                                            <p:cond delay="499"/>
                                          </p:stCondLst>
                                        </p:cTn>
                                        <p:tgtEl>
                                          <p:spTgt spid="8"/>
                                        </p:tgtEl>
                                        <p:attrNameLst>
                                          <p:attrName>style.visibility</p:attrName>
                                        </p:attrNameLst>
                                      </p:cBhvr>
                                      <p:to>
                                        <p:strVal val="hidden"/>
                                      </p:to>
                                    </p:set>
                                  </p:childTnLst>
                                </p:cTn>
                              </p:par>
                              <p:par>
                                <p:cTn id="8" presetID="10" presetClass="exit" presetSubtype="0" fill="hold" grpId="0" nodeType="withEffect">
                                  <p:stCondLst>
                                    <p:cond delay="0"/>
                                  </p:stCondLst>
                                  <p:childTnLst>
                                    <p:animEffect transition="out" filter="fade">
                                      <p:cBhvr>
                                        <p:cTn id="9" dur="500"/>
                                        <p:tgtEl>
                                          <p:spTgt spid="13"/>
                                        </p:tgtEl>
                                      </p:cBhvr>
                                    </p:animEffect>
                                    <p:set>
                                      <p:cBhvr>
                                        <p:cTn id="10" dur="1" fill="hold">
                                          <p:stCondLst>
                                            <p:cond delay="499"/>
                                          </p:stCondLst>
                                        </p:cTn>
                                        <p:tgtEl>
                                          <p:spTgt spid="13"/>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500"/>
                                        <p:tgtEl>
                                          <p:spTgt spid="20"/>
                                        </p:tgtEl>
                                      </p:cBhvr>
                                    </p:animEffect>
                                  </p:childTnLst>
                                </p:cTn>
                              </p:par>
                              <p:par>
                                <p:cTn id="17" presetID="10" presetClass="entr" presetSubtype="0" fill="hold" nodeType="with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animBg="1"/>
      <p:bldP spid="10" grpId="0" animBg="1"/>
      <p:bldP spid="20"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077D3-CA0D-4C07-A5E1-FD851CA9C546}"/>
              </a:ext>
            </a:extLst>
          </p:cNvPr>
          <p:cNvSpPr>
            <a:spLocks noGrp="1"/>
          </p:cNvSpPr>
          <p:nvPr>
            <p:ph type="title"/>
          </p:nvPr>
        </p:nvSpPr>
        <p:spPr/>
        <p:txBody>
          <a:bodyPr/>
          <a:lstStyle/>
          <a:p>
            <a:r>
              <a:rPr lang="en-US" dirty="0"/>
              <a:t>Employee and Manager Experience</a:t>
            </a:r>
          </a:p>
        </p:txBody>
      </p:sp>
    </p:spTree>
    <p:extLst>
      <p:ext uri="{BB962C8B-B14F-4D97-AF65-F5344CB8AC3E}">
        <p14:creationId xmlns:p14="http://schemas.microsoft.com/office/powerpoint/2010/main" val="2782462509"/>
      </p:ext>
    </p:extLst>
  </p:cSld>
  <p:clrMapOvr>
    <a:masterClrMapping/>
  </p:clrMapOvr>
  <p:transition spd="med">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Employee Self Service</a:t>
            </a:r>
          </a:p>
        </p:txBody>
      </p:sp>
      <p:pic>
        <p:nvPicPr>
          <p:cNvPr id="2" name="Picture 1">
            <a:extLst>
              <a:ext uri="{FF2B5EF4-FFF2-40B4-BE49-F238E27FC236}">
                <a16:creationId xmlns:a16="http://schemas.microsoft.com/office/drawing/2014/main" xmlns="" id="{A2F0AE89-3743-48EA-93AA-F7768AD4856F}"/>
              </a:ext>
            </a:extLst>
          </p:cNvPr>
          <p:cNvPicPr>
            <a:picLocks noChangeAspect="1"/>
          </p:cNvPicPr>
          <p:nvPr/>
        </p:nvPicPr>
        <p:blipFill>
          <a:blip r:embed="rId3"/>
          <a:stretch>
            <a:fillRect/>
          </a:stretch>
        </p:blipFill>
        <p:spPr>
          <a:xfrm>
            <a:off x="861886" y="1173190"/>
            <a:ext cx="7171984" cy="3405899"/>
          </a:xfrm>
          <a:prstGeom prst="rect">
            <a:avLst/>
          </a:prstGeom>
          <a:effectLst>
            <a:outerShdw blurRad="50800" dist="38100" dir="13500000" algn="br" rotWithShape="0">
              <a:prstClr val="black">
                <a:alpha val="40000"/>
              </a:prstClr>
            </a:outerShdw>
          </a:effectLst>
        </p:spPr>
      </p:pic>
      <p:sp>
        <p:nvSpPr>
          <p:cNvPr id="14" name="Speech Bubble: Rectangle with Corners Rounded 13">
            <a:extLst>
              <a:ext uri="{FF2B5EF4-FFF2-40B4-BE49-F238E27FC236}">
                <a16:creationId xmlns:a16="http://schemas.microsoft.com/office/drawing/2014/main" xmlns="" id="{BF7799B7-767A-4255-904C-273CC2560C68}"/>
              </a:ext>
            </a:extLst>
          </p:cNvPr>
          <p:cNvSpPr/>
          <p:nvPr/>
        </p:nvSpPr>
        <p:spPr>
          <a:xfrm>
            <a:off x="3615070" y="1118766"/>
            <a:ext cx="4667044" cy="642297"/>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Employee Home widgets designed to meet employees’ most common needs.</a:t>
            </a:r>
          </a:p>
        </p:txBody>
      </p:sp>
      <p:pic>
        <p:nvPicPr>
          <p:cNvPr id="16" name="Picture 15">
            <a:extLst>
              <a:ext uri="{FF2B5EF4-FFF2-40B4-BE49-F238E27FC236}">
                <a16:creationId xmlns:a16="http://schemas.microsoft.com/office/drawing/2014/main" xmlns="" id="{2BA195D9-585A-43A1-B779-8DD83CBD288D}"/>
              </a:ext>
            </a:extLst>
          </p:cNvPr>
          <p:cNvPicPr>
            <a:picLocks noChangeAspect="1"/>
          </p:cNvPicPr>
          <p:nvPr/>
        </p:nvPicPr>
        <p:blipFill>
          <a:blip r:embed="rId4"/>
          <a:stretch>
            <a:fillRect/>
          </a:stretch>
        </p:blipFill>
        <p:spPr>
          <a:xfrm>
            <a:off x="8033870" y="40448"/>
            <a:ext cx="948923" cy="948923"/>
          </a:xfrm>
          <a:prstGeom prst="rect">
            <a:avLst/>
          </a:prstGeom>
        </p:spPr>
      </p:pic>
      <p:sp>
        <p:nvSpPr>
          <p:cNvPr id="7" name="Rectangle 6">
            <a:extLst>
              <a:ext uri="{FF2B5EF4-FFF2-40B4-BE49-F238E27FC236}">
                <a16:creationId xmlns:a16="http://schemas.microsoft.com/office/drawing/2014/main" xmlns="" id="{CCBB6C0C-114A-4DD4-AD21-B460BE87095C}"/>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3995584"/>
      </p:ext>
    </p:extLst>
  </p:cSld>
  <p:clrMapOvr>
    <a:masterClrMapping/>
  </p:clrMapOvr>
  <p:transition spd="med">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Employee Self Service</a:t>
            </a:r>
          </a:p>
        </p:txBody>
      </p:sp>
      <p:pic>
        <p:nvPicPr>
          <p:cNvPr id="5" name="Picture 4">
            <a:extLst>
              <a:ext uri="{FF2B5EF4-FFF2-40B4-BE49-F238E27FC236}">
                <a16:creationId xmlns:a16="http://schemas.microsoft.com/office/drawing/2014/main" xmlns="" id="{61C7C0CE-BC51-4045-8FC2-DA57A7D0BC21}"/>
              </a:ext>
            </a:extLst>
          </p:cNvPr>
          <p:cNvPicPr>
            <a:picLocks noChangeAspect="1"/>
          </p:cNvPicPr>
          <p:nvPr/>
        </p:nvPicPr>
        <p:blipFill>
          <a:blip r:embed="rId3"/>
          <a:stretch>
            <a:fillRect/>
          </a:stretch>
        </p:blipFill>
        <p:spPr>
          <a:xfrm>
            <a:off x="887943" y="1148553"/>
            <a:ext cx="7368114" cy="3345473"/>
          </a:xfrm>
          <a:prstGeom prst="rect">
            <a:avLst/>
          </a:prstGeom>
          <a:effectLst>
            <a:outerShdw blurRad="50800" dist="38100" dir="13500000" algn="br" rotWithShape="0">
              <a:prstClr val="black">
                <a:alpha val="40000"/>
              </a:prstClr>
            </a:outerShdw>
          </a:effectLst>
        </p:spPr>
      </p:pic>
      <p:sp>
        <p:nvSpPr>
          <p:cNvPr id="9" name="Speech Bubble: Rectangle with Corners Rounded 8">
            <a:extLst>
              <a:ext uri="{FF2B5EF4-FFF2-40B4-BE49-F238E27FC236}">
                <a16:creationId xmlns:a16="http://schemas.microsoft.com/office/drawing/2014/main" xmlns="" id="{51566C6E-206A-48E2-899E-D2768177B67B}"/>
              </a:ext>
            </a:extLst>
          </p:cNvPr>
          <p:cNvSpPr/>
          <p:nvPr/>
        </p:nvSpPr>
        <p:spPr>
          <a:xfrm>
            <a:off x="2161954" y="1638829"/>
            <a:ext cx="5273748" cy="642297"/>
          </a:xfrm>
          <a:prstGeom prst="wedgeRoundRectCallout">
            <a:avLst>
              <a:gd name="adj1" fmla="val -64012"/>
              <a:gd name="adj2" fmla="val -25792"/>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As always, Favorites may be configured to support frequently accessed employee tasks. </a:t>
            </a:r>
          </a:p>
        </p:txBody>
      </p:sp>
      <p:pic>
        <p:nvPicPr>
          <p:cNvPr id="11" name="Picture 10">
            <a:extLst>
              <a:ext uri="{FF2B5EF4-FFF2-40B4-BE49-F238E27FC236}">
                <a16:creationId xmlns:a16="http://schemas.microsoft.com/office/drawing/2014/main" xmlns="" id="{B74F47C0-A40D-4ADF-9DEF-6E261954C569}"/>
              </a:ext>
            </a:extLst>
          </p:cNvPr>
          <p:cNvPicPr>
            <a:picLocks noChangeAspect="1"/>
          </p:cNvPicPr>
          <p:nvPr/>
        </p:nvPicPr>
        <p:blipFill>
          <a:blip r:embed="rId4"/>
          <a:stretch>
            <a:fillRect/>
          </a:stretch>
        </p:blipFill>
        <p:spPr>
          <a:xfrm>
            <a:off x="8033870" y="40448"/>
            <a:ext cx="948923" cy="948923"/>
          </a:xfrm>
          <a:prstGeom prst="rect">
            <a:avLst/>
          </a:prstGeom>
        </p:spPr>
      </p:pic>
      <p:sp>
        <p:nvSpPr>
          <p:cNvPr id="7" name="Rectangle 6">
            <a:extLst>
              <a:ext uri="{FF2B5EF4-FFF2-40B4-BE49-F238E27FC236}">
                <a16:creationId xmlns:a16="http://schemas.microsoft.com/office/drawing/2014/main" xmlns="" id="{867F6262-2BC6-4FC1-AA34-36D1E009D89B}"/>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574405"/>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4D077D3-CA0D-4C07-A5E1-FD851CA9C546}"/>
              </a:ext>
            </a:extLst>
          </p:cNvPr>
          <p:cNvSpPr>
            <a:spLocks noGrp="1"/>
          </p:cNvSpPr>
          <p:nvPr>
            <p:ph type="title"/>
          </p:nvPr>
        </p:nvSpPr>
        <p:spPr/>
        <p:txBody>
          <a:bodyPr/>
          <a:lstStyle/>
          <a:p>
            <a:r>
              <a:rPr lang="en-US" dirty="0"/>
              <a:t>New UI Navigation</a:t>
            </a:r>
          </a:p>
        </p:txBody>
      </p:sp>
      <p:sp>
        <p:nvSpPr>
          <p:cNvPr id="3" name="Text Placeholder 2">
            <a:extLst>
              <a:ext uri="{FF2B5EF4-FFF2-40B4-BE49-F238E27FC236}">
                <a16:creationId xmlns:a16="http://schemas.microsoft.com/office/drawing/2014/main" xmlns="" id="{A455EDEE-DEE8-4615-B7D5-DD13A291ACD2}"/>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2140099480"/>
      </p:ext>
    </p:extLst>
  </p:cSld>
  <p:clrMapOvr>
    <a:masterClrMapping/>
  </p:clrMapOvr>
  <p:transition spd="med">
    <p:fade/>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xmlns="" id="{442982D5-C65F-4014-9F1F-6AA056C33E37}"/>
              </a:ext>
            </a:extLst>
          </p:cNvPr>
          <p:cNvPicPr>
            <a:picLocks noChangeAspect="1"/>
          </p:cNvPicPr>
          <p:nvPr/>
        </p:nvPicPr>
        <p:blipFill>
          <a:blip r:embed="rId3"/>
          <a:stretch>
            <a:fillRect/>
          </a:stretch>
        </p:blipFill>
        <p:spPr>
          <a:xfrm>
            <a:off x="8033870" y="40448"/>
            <a:ext cx="948923" cy="948923"/>
          </a:xfrm>
          <a:prstGeom prst="rect">
            <a:avLst/>
          </a:prstGeom>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Employee Self Service</a:t>
            </a:r>
          </a:p>
        </p:txBody>
      </p:sp>
      <p:pic>
        <p:nvPicPr>
          <p:cNvPr id="2" name="Picture 1">
            <a:extLst>
              <a:ext uri="{FF2B5EF4-FFF2-40B4-BE49-F238E27FC236}">
                <a16:creationId xmlns:a16="http://schemas.microsoft.com/office/drawing/2014/main" xmlns="" id="{A2F0AE89-3743-48EA-93AA-F7768AD4856F}"/>
              </a:ext>
            </a:extLst>
          </p:cNvPr>
          <p:cNvPicPr>
            <a:picLocks noChangeAspect="1"/>
          </p:cNvPicPr>
          <p:nvPr/>
        </p:nvPicPr>
        <p:blipFill>
          <a:blip r:embed="rId4"/>
          <a:stretch>
            <a:fillRect/>
          </a:stretch>
        </p:blipFill>
        <p:spPr>
          <a:xfrm>
            <a:off x="242575" y="1271230"/>
            <a:ext cx="6948088" cy="3299573"/>
          </a:xfrm>
          <a:prstGeom prst="rect">
            <a:avLst/>
          </a:prstGeom>
          <a:effectLst>
            <a:outerShdw blurRad="50800" dist="38100" dir="13500000" algn="br" rotWithShape="0">
              <a:prstClr val="black">
                <a:alpha val="40000"/>
              </a:prstClr>
            </a:outerShdw>
          </a:effectLst>
        </p:spPr>
      </p:pic>
      <p:grpSp>
        <p:nvGrpSpPr>
          <p:cNvPr id="4" name="Group 3">
            <a:extLst>
              <a:ext uri="{FF2B5EF4-FFF2-40B4-BE49-F238E27FC236}">
                <a16:creationId xmlns:a16="http://schemas.microsoft.com/office/drawing/2014/main" xmlns="" id="{4F665ABD-90EF-405B-BBD9-827DD779D63A}"/>
              </a:ext>
            </a:extLst>
          </p:cNvPr>
          <p:cNvGrpSpPr/>
          <p:nvPr/>
        </p:nvGrpSpPr>
        <p:grpSpPr>
          <a:xfrm>
            <a:off x="6406193" y="480427"/>
            <a:ext cx="1956816" cy="4182646"/>
            <a:chOff x="7022066" y="914400"/>
            <a:chExt cx="1798084" cy="3452037"/>
          </a:xfrm>
        </p:grpSpPr>
        <p:pic>
          <p:nvPicPr>
            <p:cNvPr id="10" name="Picture 9">
              <a:extLst>
                <a:ext uri="{FF2B5EF4-FFF2-40B4-BE49-F238E27FC236}">
                  <a16:creationId xmlns:a16="http://schemas.microsoft.com/office/drawing/2014/main" xmlns="" id="{83FA792E-AABD-456E-A49D-8EB833DC0964}"/>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7022066" y="914400"/>
              <a:ext cx="1798084" cy="3452037"/>
            </a:xfrm>
            <a:prstGeom prst="rect">
              <a:avLst/>
            </a:prstGeom>
          </p:spPr>
        </p:pic>
        <p:pic>
          <p:nvPicPr>
            <p:cNvPr id="3" name="Picture 2">
              <a:extLst>
                <a:ext uri="{FF2B5EF4-FFF2-40B4-BE49-F238E27FC236}">
                  <a16:creationId xmlns:a16="http://schemas.microsoft.com/office/drawing/2014/main" xmlns="" id="{71D46D61-BE38-45AF-B33B-FFF252F91D51}"/>
                </a:ext>
              </a:extLst>
            </p:cNvPr>
            <p:cNvPicPr>
              <a:picLocks noChangeAspect="1"/>
            </p:cNvPicPr>
            <p:nvPr/>
          </p:nvPicPr>
          <p:blipFill>
            <a:blip r:embed="rId7"/>
            <a:stretch>
              <a:fillRect/>
            </a:stretch>
          </p:blipFill>
          <p:spPr>
            <a:xfrm>
              <a:off x="7190663" y="1434862"/>
              <a:ext cx="1493700" cy="2413820"/>
            </a:xfrm>
            <a:prstGeom prst="rect">
              <a:avLst/>
            </a:prstGeom>
          </p:spPr>
        </p:pic>
      </p:grpSp>
      <p:sp>
        <p:nvSpPr>
          <p:cNvPr id="14" name="Speech Bubble: Rectangle with Corners Rounded 13">
            <a:extLst>
              <a:ext uri="{FF2B5EF4-FFF2-40B4-BE49-F238E27FC236}">
                <a16:creationId xmlns:a16="http://schemas.microsoft.com/office/drawing/2014/main" xmlns="" id="{BF7799B7-767A-4255-904C-273CC2560C68}"/>
              </a:ext>
            </a:extLst>
          </p:cNvPr>
          <p:cNvSpPr/>
          <p:nvPr/>
        </p:nvSpPr>
        <p:spPr>
          <a:xfrm>
            <a:off x="1687032" y="1160149"/>
            <a:ext cx="4278865" cy="642297"/>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Exact same experience across employees’ multiple devices.</a:t>
            </a:r>
          </a:p>
        </p:txBody>
      </p:sp>
      <p:sp>
        <p:nvSpPr>
          <p:cNvPr id="9" name="Rectangle 8">
            <a:extLst>
              <a:ext uri="{FF2B5EF4-FFF2-40B4-BE49-F238E27FC236}">
                <a16:creationId xmlns:a16="http://schemas.microsoft.com/office/drawing/2014/main" xmlns="" id="{9D8A9FD6-B443-49E9-B631-8738AF1EFBAD}"/>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42355718"/>
      </p:ext>
    </p:extLst>
  </p:cSld>
  <p:clrMapOvr>
    <a:masterClrMapping/>
  </p:clrMapOvr>
  <p:transition spd="med">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xmlns="" id="{0A2760D0-B34D-4FDB-B4DC-977E24C5FAE5}"/>
              </a:ext>
            </a:extLst>
          </p:cNvPr>
          <p:cNvPicPr>
            <a:picLocks noChangeAspect="1"/>
          </p:cNvPicPr>
          <p:nvPr/>
        </p:nvPicPr>
        <p:blipFill>
          <a:blip r:embed="rId3"/>
          <a:stretch>
            <a:fillRect/>
          </a:stretch>
        </p:blipFill>
        <p:spPr>
          <a:xfrm>
            <a:off x="8033870" y="40448"/>
            <a:ext cx="948923" cy="948923"/>
          </a:xfrm>
          <a:prstGeom prst="rect">
            <a:avLst/>
          </a:prstGeom>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Employee Self Service</a:t>
            </a:r>
          </a:p>
        </p:txBody>
      </p:sp>
      <p:pic>
        <p:nvPicPr>
          <p:cNvPr id="2" name="Picture 1">
            <a:extLst>
              <a:ext uri="{FF2B5EF4-FFF2-40B4-BE49-F238E27FC236}">
                <a16:creationId xmlns:a16="http://schemas.microsoft.com/office/drawing/2014/main" xmlns="" id="{85354579-B411-41B1-BCD4-E67BD7069178}"/>
              </a:ext>
            </a:extLst>
          </p:cNvPr>
          <p:cNvPicPr>
            <a:picLocks noChangeAspect="1"/>
          </p:cNvPicPr>
          <p:nvPr/>
        </p:nvPicPr>
        <p:blipFill>
          <a:blip r:embed="rId4"/>
          <a:stretch>
            <a:fillRect/>
          </a:stretch>
        </p:blipFill>
        <p:spPr>
          <a:xfrm>
            <a:off x="323850" y="1658677"/>
            <a:ext cx="6661017" cy="3024418"/>
          </a:xfrm>
          <a:prstGeom prst="rect">
            <a:avLst/>
          </a:prstGeom>
          <a:ln>
            <a:solidFill>
              <a:schemeClr val="bg2"/>
            </a:solidFill>
          </a:ln>
          <a:effectLst>
            <a:outerShdw blurRad="50800" dist="38100" dir="13500000" algn="br" rotWithShape="0">
              <a:prstClr val="black">
                <a:alpha val="40000"/>
              </a:prstClr>
            </a:outerShdw>
          </a:effectLst>
        </p:spPr>
      </p:pic>
      <p:grpSp>
        <p:nvGrpSpPr>
          <p:cNvPr id="5" name="Group 4">
            <a:extLst>
              <a:ext uri="{FF2B5EF4-FFF2-40B4-BE49-F238E27FC236}">
                <a16:creationId xmlns:a16="http://schemas.microsoft.com/office/drawing/2014/main" xmlns="" id="{4B3B23D6-D807-4301-B1BC-A366A21EA76A}"/>
              </a:ext>
            </a:extLst>
          </p:cNvPr>
          <p:cNvGrpSpPr/>
          <p:nvPr/>
        </p:nvGrpSpPr>
        <p:grpSpPr>
          <a:xfrm>
            <a:off x="6862012" y="604094"/>
            <a:ext cx="1958138" cy="4178808"/>
            <a:chOff x="2321900" y="1140570"/>
            <a:chExt cx="1613853" cy="3860056"/>
          </a:xfrm>
        </p:grpSpPr>
        <p:pic>
          <p:nvPicPr>
            <p:cNvPr id="8" name="Picture 7">
              <a:extLst>
                <a:ext uri="{FF2B5EF4-FFF2-40B4-BE49-F238E27FC236}">
                  <a16:creationId xmlns:a16="http://schemas.microsoft.com/office/drawing/2014/main" xmlns="" id="{D68D4E4B-F232-4EC0-96B0-28E926455064}"/>
                </a:ext>
              </a:extLst>
            </p:cNvPr>
            <p:cNvPicPr>
              <a:picLocks noChangeAspect="1"/>
            </p:cNvPicPr>
            <p:nvPr/>
          </p:nvPicPr>
          <p:blipFill>
            <a:blip r:embed="rId5">
              <a:extLst>
                <a:ext uri="{837473B0-CC2E-450A-ABE3-18F120FF3D39}">
                  <a1611:picAttrSrcUrl xmlns:a1611="http://schemas.microsoft.com/office/drawing/2016/11/main" xmlns="" r:id="rId6"/>
                </a:ext>
              </a:extLst>
            </a:blip>
            <a:stretch>
              <a:fillRect/>
            </a:stretch>
          </p:blipFill>
          <p:spPr>
            <a:xfrm>
              <a:off x="2321900" y="1140570"/>
              <a:ext cx="1613853" cy="3860056"/>
            </a:xfrm>
            <a:prstGeom prst="rect">
              <a:avLst/>
            </a:prstGeom>
          </p:spPr>
        </p:pic>
        <p:pic>
          <p:nvPicPr>
            <p:cNvPr id="10" name="Picture 9">
              <a:extLst>
                <a:ext uri="{FF2B5EF4-FFF2-40B4-BE49-F238E27FC236}">
                  <a16:creationId xmlns:a16="http://schemas.microsoft.com/office/drawing/2014/main" xmlns="" id="{D7296093-08FD-406C-BA81-3FA589C9B8BC}"/>
                </a:ext>
              </a:extLst>
            </p:cNvPr>
            <p:cNvPicPr>
              <a:picLocks noChangeAspect="1"/>
            </p:cNvPicPr>
            <p:nvPr/>
          </p:nvPicPr>
          <p:blipFill rotWithShape="1">
            <a:blip r:embed="rId7"/>
            <a:srcRect b="3281"/>
            <a:stretch/>
          </p:blipFill>
          <p:spPr>
            <a:xfrm>
              <a:off x="2466975" y="1725143"/>
              <a:ext cx="1333500" cy="2728395"/>
            </a:xfrm>
            <a:prstGeom prst="rect">
              <a:avLst/>
            </a:prstGeom>
          </p:spPr>
        </p:pic>
      </p:grpSp>
      <p:sp>
        <p:nvSpPr>
          <p:cNvPr id="12" name="Speech Bubble: Rectangle with Corners Rounded 11">
            <a:extLst>
              <a:ext uri="{FF2B5EF4-FFF2-40B4-BE49-F238E27FC236}">
                <a16:creationId xmlns:a16="http://schemas.microsoft.com/office/drawing/2014/main" xmlns="" id="{3D8BE7E9-1625-4C56-ACE4-617789147A29}"/>
              </a:ext>
            </a:extLst>
          </p:cNvPr>
          <p:cNvSpPr/>
          <p:nvPr/>
        </p:nvSpPr>
        <p:spPr>
          <a:xfrm>
            <a:off x="968269" y="1188672"/>
            <a:ext cx="5568947" cy="526709"/>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Intuitive experience guides employees’ actions.</a:t>
            </a:r>
          </a:p>
        </p:txBody>
      </p:sp>
      <p:sp>
        <p:nvSpPr>
          <p:cNvPr id="9" name="Rectangle 8">
            <a:extLst>
              <a:ext uri="{FF2B5EF4-FFF2-40B4-BE49-F238E27FC236}">
                <a16:creationId xmlns:a16="http://schemas.microsoft.com/office/drawing/2014/main" xmlns="" id="{F41E1499-82B5-4CEE-815B-DDA7D6D43B62}"/>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55207454"/>
      </p:ext>
    </p:extLst>
  </p:cSld>
  <p:clrMapOvr>
    <a:masterClrMapping/>
  </p:clrMapOvr>
  <p:transition spd="med">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EC19E3AF-EF2A-45FF-80A5-4347B34F630D}"/>
              </a:ext>
            </a:extLst>
          </p:cNvPr>
          <p:cNvPicPr>
            <a:picLocks noChangeAspect="1"/>
          </p:cNvPicPr>
          <p:nvPr/>
        </p:nvPicPr>
        <p:blipFill>
          <a:blip r:embed="rId3"/>
          <a:stretch>
            <a:fillRect/>
          </a:stretch>
        </p:blipFill>
        <p:spPr>
          <a:xfrm>
            <a:off x="701475" y="1118766"/>
            <a:ext cx="7805830" cy="3610196"/>
          </a:xfrm>
          <a:prstGeom prst="rect">
            <a:avLst/>
          </a:prstGeom>
          <a:effectLst>
            <a:outerShdw blurRad="50800" dist="38100" dir="13500000" algn="br" rotWithShape="0">
              <a:prstClr val="black">
                <a:alpha val="40000"/>
              </a:prstClr>
            </a:outerShdw>
          </a:effectLst>
        </p:spPr>
      </p:pic>
      <p:pic>
        <p:nvPicPr>
          <p:cNvPr id="5" name="Picture 4">
            <a:extLst>
              <a:ext uri="{FF2B5EF4-FFF2-40B4-BE49-F238E27FC236}">
                <a16:creationId xmlns:a16="http://schemas.microsoft.com/office/drawing/2014/main" xmlns="" id="{D7EB4254-37DF-4D0F-ADE6-FD51090188C0}"/>
              </a:ext>
            </a:extLst>
          </p:cNvPr>
          <p:cNvPicPr>
            <a:picLocks noChangeAspect="1"/>
          </p:cNvPicPr>
          <p:nvPr/>
        </p:nvPicPr>
        <p:blipFill>
          <a:blip r:embed="rId4"/>
          <a:stretch>
            <a:fillRect/>
          </a:stretch>
        </p:blipFill>
        <p:spPr>
          <a:xfrm>
            <a:off x="8031817" y="38395"/>
            <a:ext cx="950976" cy="950976"/>
          </a:xfrm>
          <a:prstGeom prst="rect">
            <a:avLst/>
          </a:prstGeom>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Manager Self Service</a:t>
            </a:r>
          </a:p>
        </p:txBody>
      </p:sp>
      <p:sp>
        <p:nvSpPr>
          <p:cNvPr id="14" name="Speech Bubble: Rectangle with Corners Rounded 13">
            <a:extLst>
              <a:ext uri="{FF2B5EF4-FFF2-40B4-BE49-F238E27FC236}">
                <a16:creationId xmlns:a16="http://schemas.microsoft.com/office/drawing/2014/main" xmlns="" id="{BF7799B7-767A-4255-904C-273CC2560C68}"/>
              </a:ext>
            </a:extLst>
          </p:cNvPr>
          <p:cNvSpPr/>
          <p:nvPr/>
        </p:nvSpPr>
        <p:spPr>
          <a:xfrm>
            <a:off x="4315749" y="2775260"/>
            <a:ext cx="4667044" cy="642297"/>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All To-Do items can be completed or investigated from the To-Do page. </a:t>
            </a:r>
          </a:p>
        </p:txBody>
      </p:sp>
      <p:sp>
        <p:nvSpPr>
          <p:cNvPr id="8" name="Arrow: Right 7">
            <a:extLst>
              <a:ext uri="{FF2B5EF4-FFF2-40B4-BE49-F238E27FC236}">
                <a16:creationId xmlns:a16="http://schemas.microsoft.com/office/drawing/2014/main" xmlns="" id="{CC62A368-8AD4-4439-8EC7-5EE4702559D9}"/>
              </a:ext>
            </a:extLst>
          </p:cNvPr>
          <p:cNvSpPr/>
          <p:nvPr/>
        </p:nvSpPr>
        <p:spPr>
          <a:xfrm>
            <a:off x="7557649" y="1057227"/>
            <a:ext cx="547574" cy="406628"/>
          </a:xfrm>
          <a:prstGeom prst="rightArrow">
            <a:avLst>
              <a:gd name="adj1" fmla="val 50000"/>
              <a:gd name="adj2" fmla="val 50000"/>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dirty="0"/>
          </a:p>
        </p:txBody>
      </p:sp>
      <p:sp>
        <p:nvSpPr>
          <p:cNvPr id="7" name="Rectangle 6">
            <a:extLst>
              <a:ext uri="{FF2B5EF4-FFF2-40B4-BE49-F238E27FC236}">
                <a16:creationId xmlns:a16="http://schemas.microsoft.com/office/drawing/2014/main" xmlns="" id="{5A4FCE15-3B3A-4405-A55E-2F94342053CB}"/>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75814933"/>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7EB4254-37DF-4D0F-ADE6-FD51090188C0}"/>
              </a:ext>
            </a:extLst>
          </p:cNvPr>
          <p:cNvPicPr>
            <a:picLocks noChangeAspect="1"/>
          </p:cNvPicPr>
          <p:nvPr/>
        </p:nvPicPr>
        <p:blipFill>
          <a:blip r:embed="rId3"/>
          <a:stretch>
            <a:fillRect/>
          </a:stretch>
        </p:blipFill>
        <p:spPr>
          <a:xfrm>
            <a:off x="8031817" y="38395"/>
            <a:ext cx="950976" cy="950976"/>
          </a:xfrm>
          <a:prstGeom prst="rect">
            <a:avLst/>
          </a:prstGeom>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Manager Self Service</a:t>
            </a:r>
          </a:p>
        </p:txBody>
      </p:sp>
      <p:pic>
        <p:nvPicPr>
          <p:cNvPr id="7" name="Picture 6">
            <a:extLst>
              <a:ext uri="{FF2B5EF4-FFF2-40B4-BE49-F238E27FC236}">
                <a16:creationId xmlns:a16="http://schemas.microsoft.com/office/drawing/2014/main" xmlns="" id="{760ED9DA-5030-4091-81CF-4E01D3402A9F}"/>
              </a:ext>
            </a:extLst>
          </p:cNvPr>
          <p:cNvPicPr>
            <a:picLocks noChangeAspect="1"/>
          </p:cNvPicPr>
          <p:nvPr/>
        </p:nvPicPr>
        <p:blipFill>
          <a:blip r:embed="rId4"/>
          <a:stretch>
            <a:fillRect/>
          </a:stretch>
        </p:blipFill>
        <p:spPr>
          <a:xfrm>
            <a:off x="1478313" y="1043051"/>
            <a:ext cx="6553504" cy="3565439"/>
          </a:xfrm>
          <a:prstGeom prst="rect">
            <a:avLst/>
          </a:prstGeom>
          <a:effectLst>
            <a:outerShdw blurRad="50800" dist="38100" dir="13500000" algn="br" rotWithShape="0">
              <a:prstClr val="black">
                <a:alpha val="40000"/>
              </a:prstClr>
            </a:outerShdw>
          </a:effectLst>
        </p:spPr>
      </p:pic>
      <p:sp>
        <p:nvSpPr>
          <p:cNvPr id="14" name="Speech Bubble: Rectangle with Corners Rounded 13">
            <a:extLst>
              <a:ext uri="{FF2B5EF4-FFF2-40B4-BE49-F238E27FC236}">
                <a16:creationId xmlns:a16="http://schemas.microsoft.com/office/drawing/2014/main" xmlns="" id="{BF7799B7-767A-4255-904C-273CC2560C68}"/>
              </a:ext>
            </a:extLst>
          </p:cNvPr>
          <p:cNvSpPr/>
          <p:nvPr/>
        </p:nvSpPr>
        <p:spPr>
          <a:xfrm>
            <a:off x="103456" y="2653476"/>
            <a:ext cx="4043242" cy="642297"/>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To-Do items can easily be completed in context, too.</a:t>
            </a:r>
          </a:p>
        </p:txBody>
      </p:sp>
      <p:sp>
        <p:nvSpPr>
          <p:cNvPr id="8" name="Rectangle 7">
            <a:extLst>
              <a:ext uri="{FF2B5EF4-FFF2-40B4-BE49-F238E27FC236}">
                <a16:creationId xmlns:a16="http://schemas.microsoft.com/office/drawing/2014/main" xmlns="" id="{2DEECEB2-B432-46AF-9980-90A041CAB774}"/>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1730648"/>
      </p:ext>
    </p:extLst>
  </p:cSld>
  <p:clrMapOvr>
    <a:masterClrMapping/>
  </p:clrMapOvr>
  <p:transition spd="med">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7EB4254-37DF-4D0F-ADE6-FD51090188C0}"/>
              </a:ext>
            </a:extLst>
          </p:cNvPr>
          <p:cNvPicPr>
            <a:picLocks noChangeAspect="1"/>
          </p:cNvPicPr>
          <p:nvPr/>
        </p:nvPicPr>
        <p:blipFill>
          <a:blip r:embed="rId3"/>
          <a:stretch>
            <a:fillRect/>
          </a:stretch>
        </p:blipFill>
        <p:spPr>
          <a:xfrm>
            <a:off x="8031817" y="38395"/>
            <a:ext cx="950976" cy="950976"/>
          </a:xfrm>
          <a:prstGeom prst="rect">
            <a:avLst/>
          </a:prstGeom>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Manager Self Service</a:t>
            </a:r>
          </a:p>
        </p:txBody>
      </p:sp>
      <p:sp>
        <p:nvSpPr>
          <p:cNvPr id="14" name="Speech Bubble: Rectangle with Corners Rounded 13">
            <a:extLst>
              <a:ext uri="{FF2B5EF4-FFF2-40B4-BE49-F238E27FC236}">
                <a16:creationId xmlns:a16="http://schemas.microsoft.com/office/drawing/2014/main" xmlns="" id="{BF7799B7-767A-4255-904C-273CC2560C68}"/>
              </a:ext>
            </a:extLst>
          </p:cNvPr>
          <p:cNvSpPr/>
          <p:nvPr/>
        </p:nvSpPr>
        <p:spPr>
          <a:xfrm>
            <a:off x="2550379" y="1023564"/>
            <a:ext cx="4043242" cy="642297"/>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Search shortcuts allow for quick navigation to desired information.</a:t>
            </a:r>
          </a:p>
        </p:txBody>
      </p:sp>
      <p:pic>
        <p:nvPicPr>
          <p:cNvPr id="2" name="Picture 1">
            <a:extLst>
              <a:ext uri="{FF2B5EF4-FFF2-40B4-BE49-F238E27FC236}">
                <a16:creationId xmlns:a16="http://schemas.microsoft.com/office/drawing/2014/main" xmlns="" id="{6BE15821-CFA1-41BB-ADD9-78AA9F608FE1}"/>
              </a:ext>
            </a:extLst>
          </p:cNvPr>
          <p:cNvPicPr>
            <a:picLocks noChangeAspect="1"/>
          </p:cNvPicPr>
          <p:nvPr/>
        </p:nvPicPr>
        <p:blipFill rotWithShape="1">
          <a:blip r:embed="rId4"/>
          <a:srcRect r="1634"/>
          <a:stretch/>
        </p:blipFill>
        <p:spPr>
          <a:xfrm>
            <a:off x="6127342" y="2446351"/>
            <a:ext cx="2567582" cy="2379917"/>
          </a:xfrm>
          <a:prstGeom prst="rect">
            <a:avLst/>
          </a:prstGeom>
          <a:effectLst>
            <a:outerShdw blurRad="50800" dist="38100" dir="2700000" algn="tl" rotWithShape="0">
              <a:prstClr val="black">
                <a:alpha val="40000"/>
              </a:prstClr>
            </a:outerShdw>
          </a:effectLst>
        </p:spPr>
      </p:pic>
      <p:pic>
        <p:nvPicPr>
          <p:cNvPr id="3" name="Picture 2">
            <a:extLst>
              <a:ext uri="{FF2B5EF4-FFF2-40B4-BE49-F238E27FC236}">
                <a16:creationId xmlns:a16="http://schemas.microsoft.com/office/drawing/2014/main" xmlns="" id="{A589A5C1-6F9B-49B1-AB41-6C31989C1449}"/>
              </a:ext>
            </a:extLst>
          </p:cNvPr>
          <p:cNvPicPr>
            <a:picLocks noChangeAspect="1"/>
          </p:cNvPicPr>
          <p:nvPr/>
        </p:nvPicPr>
        <p:blipFill>
          <a:blip r:embed="rId5"/>
          <a:stretch>
            <a:fillRect/>
          </a:stretch>
        </p:blipFill>
        <p:spPr>
          <a:xfrm>
            <a:off x="1708551" y="2431837"/>
            <a:ext cx="2567581" cy="2388447"/>
          </a:xfrm>
          <a:prstGeom prst="rect">
            <a:avLst/>
          </a:prstGeom>
          <a:effectLst>
            <a:outerShdw blurRad="50800" dist="38100" dir="2700000" algn="tl" rotWithShape="0">
              <a:prstClr val="black">
                <a:alpha val="40000"/>
              </a:prstClr>
            </a:outerShdw>
          </a:effectLst>
        </p:spPr>
      </p:pic>
      <p:sp>
        <p:nvSpPr>
          <p:cNvPr id="8" name="Speech Bubble: Rectangle with Corners Rounded 7">
            <a:extLst>
              <a:ext uri="{FF2B5EF4-FFF2-40B4-BE49-F238E27FC236}">
                <a16:creationId xmlns:a16="http://schemas.microsoft.com/office/drawing/2014/main" xmlns="" id="{F1F1E936-B53E-49CA-BE2C-9A28C05BFD28}"/>
              </a:ext>
            </a:extLst>
          </p:cNvPr>
          <p:cNvSpPr/>
          <p:nvPr/>
        </p:nvSpPr>
        <p:spPr>
          <a:xfrm>
            <a:off x="69884" y="1785950"/>
            <a:ext cx="2567581" cy="698526"/>
          </a:xfrm>
          <a:prstGeom prst="wedgeRoundRectCallout">
            <a:avLst>
              <a:gd name="adj1" fmla="val 23431"/>
              <a:gd name="adj2" fmla="val 116515"/>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rgbClr val="1A1919"/>
                </a:solidFill>
              </a:rPr>
              <a:t>Type # before a name to access that employee’s current timesheet. </a:t>
            </a:r>
          </a:p>
        </p:txBody>
      </p:sp>
      <p:sp>
        <p:nvSpPr>
          <p:cNvPr id="9" name="Speech Bubble: Rectangle with Corners Rounded 8">
            <a:extLst>
              <a:ext uri="{FF2B5EF4-FFF2-40B4-BE49-F238E27FC236}">
                <a16:creationId xmlns:a16="http://schemas.microsoft.com/office/drawing/2014/main" xmlns="" id="{0A47D163-F80E-44E8-A367-97FCC60F845C}"/>
              </a:ext>
            </a:extLst>
          </p:cNvPr>
          <p:cNvSpPr/>
          <p:nvPr/>
        </p:nvSpPr>
        <p:spPr>
          <a:xfrm>
            <a:off x="4794284" y="1929453"/>
            <a:ext cx="2912802" cy="642297"/>
          </a:xfrm>
          <a:prstGeom prst="wedgeRoundRectCallout">
            <a:avLst>
              <a:gd name="adj1" fmla="val 4810"/>
              <a:gd name="adj2" fmla="val 109711"/>
              <a:gd name="adj3" fmla="val 16667"/>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r>
              <a:rPr lang="en-US" sz="1400" b="1" dirty="0">
                <a:solidFill>
                  <a:srgbClr val="1A1919"/>
                </a:solidFill>
              </a:rPr>
              <a:t>Type % before a name to access that employee’s record.</a:t>
            </a:r>
          </a:p>
        </p:txBody>
      </p:sp>
      <p:sp>
        <p:nvSpPr>
          <p:cNvPr id="10" name="Rectangle 9">
            <a:extLst>
              <a:ext uri="{FF2B5EF4-FFF2-40B4-BE49-F238E27FC236}">
                <a16:creationId xmlns:a16="http://schemas.microsoft.com/office/drawing/2014/main" xmlns="" id="{DCEC8E02-FD25-48E3-B53F-49D669C2124B}"/>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723197"/>
      </p:ext>
    </p:extLst>
  </p:cSld>
  <p:clrMapOvr>
    <a:masterClrMapping/>
  </p:clrMapOvr>
  <p:transition spd="med">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xmlns="" id="{D7EB4254-37DF-4D0F-ADE6-FD51090188C0}"/>
              </a:ext>
            </a:extLst>
          </p:cNvPr>
          <p:cNvPicPr>
            <a:picLocks noChangeAspect="1"/>
          </p:cNvPicPr>
          <p:nvPr/>
        </p:nvPicPr>
        <p:blipFill>
          <a:blip r:embed="rId3"/>
          <a:stretch>
            <a:fillRect/>
          </a:stretch>
        </p:blipFill>
        <p:spPr>
          <a:xfrm>
            <a:off x="8031817" y="38395"/>
            <a:ext cx="950976" cy="950976"/>
          </a:xfrm>
          <a:prstGeom prst="rect">
            <a:avLst/>
          </a:prstGeom>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Manager Self Service</a:t>
            </a:r>
          </a:p>
        </p:txBody>
      </p:sp>
      <p:pic>
        <p:nvPicPr>
          <p:cNvPr id="4" name="Picture 3">
            <a:extLst>
              <a:ext uri="{FF2B5EF4-FFF2-40B4-BE49-F238E27FC236}">
                <a16:creationId xmlns:a16="http://schemas.microsoft.com/office/drawing/2014/main" xmlns="" id="{79045A63-26CF-478E-80D1-78A9DACDAB60}"/>
              </a:ext>
            </a:extLst>
          </p:cNvPr>
          <p:cNvPicPr>
            <a:picLocks noChangeAspect="1"/>
          </p:cNvPicPr>
          <p:nvPr/>
        </p:nvPicPr>
        <p:blipFill rotWithShape="1">
          <a:blip r:embed="rId4"/>
          <a:srcRect b="10253"/>
          <a:stretch/>
        </p:blipFill>
        <p:spPr>
          <a:xfrm>
            <a:off x="670427" y="1113050"/>
            <a:ext cx="7803146" cy="3669408"/>
          </a:xfrm>
          <a:prstGeom prst="rect">
            <a:avLst/>
          </a:prstGeom>
          <a:ln>
            <a:solidFill>
              <a:schemeClr val="bg2"/>
            </a:solidFill>
          </a:ln>
          <a:effectLst>
            <a:outerShdw blurRad="50800" dist="38100" dir="13500000" algn="br" rotWithShape="0">
              <a:prstClr val="black">
                <a:alpha val="40000"/>
              </a:prstClr>
            </a:outerShdw>
          </a:effectLst>
        </p:spPr>
      </p:pic>
      <p:sp>
        <p:nvSpPr>
          <p:cNvPr id="14" name="Speech Bubble: Rectangle with Corners Rounded 13">
            <a:extLst>
              <a:ext uri="{FF2B5EF4-FFF2-40B4-BE49-F238E27FC236}">
                <a16:creationId xmlns:a16="http://schemas.microsoft.com/office/drawing/2014/main" xmlns="" id="{BF7799B7-767A-4255-904C-273CC2560C68}"/>
              </a:ext>
            </a:extLst>
          </p:cNvPr>
          <p:cNvSpPr/>
          <p:nvPr/>
        </p:nvSpPr>
        <p:spPr>
          <a:xfrm>
            <a:off x="3428493" y="1910403"/>
            <a:ext cx="4603323" cy="642297"/>
          </a:xfrm>
          <a:prstGeom prst="wedgeRoundRectCallout">
            <a:avLst>
              <a:gd name="adj1" fmla="val -9942"/>
              <a:gd name="adj2" fmla="val 3711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Manager dashboards with charts foster efficient and effective decisions.</a:t>
            </a:r>
          </a:p>
        </p:txBody>
      </p:sp>
      <p:sp>
        <p:nvSpPr>
          <p:cNvPr id="7" name="Rectangle 6">
            <a:extLst>
              <a:ext uri="{FF2B5EF4-FFF2-40B4-BE49-F238E27FC236}">
                <a16:creationId xmlns:a16="http://schemas.microsoft.com/office/drawing/2014/main" xmlns="" id="{5113843E-053F-4DCB-A80A-78656D9222EC}"/>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25113961"/>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New UI Navigation</a:t>
            </a:r>
          </a:p>
        </p:txBody>
      </p:sp>
      <p:sp>
        <p:nvSpPr>
          <p:cNvPr id="9" name="Rectangle 3">
            <a:extLst>
              <a:ext uri="{FF2B5EF4-FFF2-40B4-BE49-F238E27FC236}">
                <a16:creationId xmlns:a16="http://schemas.microsoft.com/office/drawing/2014/main" xmlns="" id="{36E721C3-B87C-473F-AF71-F9FA8F261ECB}"/>
              </a:ext>
            </a:extLst>
          </p:cNvPr>
          <p:cNvSpPr txBox="1">
            <a:spLocks noChangeArrowheads="1"/>
          </p:cNvSpPr>
          <p:nvPr/>
        </p:nvSpPr>
        <p:spPr bwMode="auto">
          <a:xfrm>
            <a:off x="323850" y="2353778"/>
            <a:ext cx="3440994" cy="4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charset="0"/>
                <a:cs typeface="Arial" charset="0"/>
              </a:rPr>
              <a:t>In classic UI, menu was distributed across the top.</a:t>
            </a:r>
          </a:p>
        </p:txBody>
      </p:sp>
      <p:pic>
        <p:nvPicPr>
          <p:cNvPr id="7" name="Picture 6">
            <a:extLst>
              <a:ext uri="{FF2B5EF4-FFF2-40B4-BE49-F238E27FC236}">
                <a16:creationId xmlns:a16="http://schemas.microsoft.com/office/drawing/2014/main" xmlns="" id="{BA26CADA-E275-4985-9CAF-67078486F092}"/>
              </a:ext>
            </a:extLst>
          </p:cNvPr>
          <p:cNvPicPr>
            <a:picLocks noChangeAspect="1"/>
          </p:cNvPicPr>
          <p:nvPr/>
        </p:nvPicPr>
        <p:blipFill>
          <a:blip r:embed="rId3"/>
          <a:stretch>
            <a:fillRect/>
          </a:stretch>
        </p:blipFill>
        <p:spPr>
          <a:xfrm>
            <a:off x="4011582" y="420672"/>
            <a:ext cx="8636000" cy="4214547"/>
          </a:xfrm>
          <a:prstGeom prst="rect">
            <a:avLst/>
          </a:prstGeom>
          <a:effectLst>
            <a:outerShdw blurRad="50800" dist="38100" dir="13500000" algn="br" rotWithShape="0">
              <a:prstClr val="black">
                <a:alpha val="40000"/>
              </a:prstClr>
            </a:outerShdw>
          </a:effectLst>
        </p:spPr>
      </p:pic>
      <p:sp>
        <p:nvSpPr>
          <p:cNvPr id="8" name="Rectangle 7">
            <a:extLst>
              <a:ext uri="{FF2B5EF4-FFF2-40B4-BE49-F238E27FC236}">
                <a16:creationId xmlns:a16="http://schemas.microsoft.com/office/drawing/2014/main" xmlns="" id="{7A47272D-30B2-4D82-BE4A-B2AEE0F291DB}"/>
              </a:ext>
            </a:extLst>
          </p:cNvPr>
          <p:cNvSpPr/>
          <p:nvPr/>
        </p:nvSpPr>
        <p:spPr>
          <a:xfrm>
            <a:off x="4070319" y="755019"/>
            <a:ext cx="4896556" cy="241300"/>
          </a:xfrm>
          <a:prstGeom prst="rect">
            <a:avLst/>
          </a:prstGeom>
          <a:noFill/>
          <a:ln w="28575">
            <a:solidFill>
              <a:schemeClr val="accent2"/>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C15404A9-D00B-42C8-97AF-056BFCF25FF2}"/>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430743"/>
      </p:ext>
    </p:extLst>
  </p:cSld>
  <p:clrMapOvr>
    <a:masterClrMapping/>
  </p:clrMapOvr>
  <p:transition spd="med">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2E97C743-9B8D-44D6-9DF6-8944C5A812D0}"/>
              </a:ext>
            </a:extLst>
          </p:cNvPr>
          <p:cNvPicPr>
            <a:picLocks noChangeAspect="1"/>
          </p:cNvPicPr>
          <p:nvPr/>
        </p:nvPicPr>
        <p:blipFill>
          <a:blip r:embed="rId3"/>
          <a:stretch>
            <a:fillRect/>
          </a:stretch>
        </p:blipFill>
        <p:spPr>
          <a:xfrm>
            <a:off x="4098847" y="440729"/>
            <a:ext cx="8733318" cy="4262041"/>
          </a:xfrm>
          <a:prstGeom prst="rect">
            <a:avLst/>
          </a:prstGeom>
          <a:effectLst>
            <a:outerShdw blurRad="50800" dist="38100" dir="13500000" algn="br" rotWithShape="0">
              <a:prstClr val="black">
                <a:alpha val="40000"/>
              </a:prstClr>
            </a:outerShdw>
          </a:effectLst>
        </p:spPr>
      </p:pic>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New UI Navigation</a:t>
            </a:r>
          </a:p>
        </p:txBody>
      </p:sp>
      <p:sp>
        <p:nvSpPr>
          <p:cNvPr id="9" name="Rectangle 3">
            <a:extLst>
              <a:ext uri="{FF2B5EF4-FFF2-40B4-BE49-F238E27FC236}">
                <a16:creationId xmlns:a16="http://schemas.microsoft.com/office/drawing/2014/main" xmlns="" id="{36E721C3-B87C-473F-AF71-F9FA8F261ECB}"/>
              </a:ext>
            </a:extLst>
          </p:cNvPr>
          <p:cNvSpPr txBox="1">
            <a:spLocks noChangeArrowheads="1"/>
          </p:cNvSpPr>
          <p:nvPr/>
        </p:nvSpPr>
        <p:spPr bwMode="auto">
          <a:xfrm>
            <a:off x="323850" y="2353777"/>
            <a:ext cx="3440994" cy="4359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None/>
            </a:pPr>
            <a:r>
              <a:rPr lang="en-US" dirty="0">
                <a:latin typeface="Arial" charset="0"/>
                <a:cs typeface="Arial" charset="0"/>
              </a:rPr>
              <a:t>Where is the menu here?</a:t>
            </a:r>
          </a:p>
        </p:txBody>
      </p:sp>
      <p:sp>
        <p:nvSpPr>
          <p:cNvPr id="13" name="Arrow: Right 12">
            <a:extLst>
              <a:ext uri="{FF2B5EF4-FFF2-40B4-BE49-F238E27FC236}">
                <a16:creationId xmlns:a16="http://schemas.microsoft.com/office/drawing/2014/main" xmlns="" id="{AF62B92A-1598-4158-BA59-0BB2F0CCDE66}"/>
              </a:ext>
            </a:extLst>
          </p:cNvPr>
          <p:cNvSpPr/>
          <p:nvPr/>
        </p:nvSpPr>
        <p:spPr>
          <a:xfrm rot="10800000">
            <a:off x="4347720" y="363423"/>
            <a:ext cx="927100" cy="406628"/>
          </a:xfrm>
          <a:prstGeom prst="rightArrow">
            <a:avLst/>
          </a:prstGeom>
          <a:solidFill>
            <a:schemeClr val="accent2"/>
          </a:solidFill>
          <a:ln>
            <a:noFill/>
          </a:ln>
          <a:effectLst>
            <a:outerShdw blurRad="63500" sx="102000" sy="102000" algn="ctr"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3B7CA537-3DEC-452C-B80C-DF755808384C}"/>
              </a:ext>
            </a:extLst>
          </p:cNvPr>
          <p:cNvPicPr>
            <a:picLocks noChangeAspect="1"/>
          </p:cNvPicPr>
          <p:nvPr/>
        </p:nvPicPr>
        <p:blipFill>
          <a:blip r:embed="rId4"/>
          <a:stretch>
            <a:fillRect/>
          </a:stretch>
        </p:blipFill>
        <p:spPr>
          <a:xfrm>
            <a:off x="4098846" y="423381"/>
            <a:ext cx="8733319" cy="4262041"/>
          </a:xfrm>
          <a:prstGeom prst="rect">
            <a:avLst/>
          </a:prstGeom>
        </p:spPr>
      </p:pic>
      <p:sp>
        <p:nvSpPr>
          <p:cNvPr id="7" name="Rectangle 6">
            <a:extLst>
              <a:ext uri="{FF2B5EF4-FFF2-40B4-BE49-F238E27FC236}">
                <a16:creationId xmlns:a16="http://schemas.microsoft.com/office/drawing/2014/main" xmlns="" id="{9A8A136A-47C6-400D-B7DC-C1F12244F8B8}"/>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35760352"/>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1"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par>
                                <p:cTn id="13" presetID="10" presetClass="entr" presetSubtype="0" fill="hold" nodeType="with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New UI Navigation</a:t>
            </a:r>
          </a:p>
        </p:txBody>
      </p:sp>
      <p:sp>
        <p:nvSpPr>
          <p:cNvPr id="8" name="Rectangle 3">
            <a:extLst>
              <a:ext uri="{FF2B5EF4-FFF2-40B4-BE49-F238E27FC236}">
                <a16:creationId xmlns:a16="http://schemas.microsoft.com/office/drawing/2014/main" xmlns="" id="{75FBD42D-03AD-44DD-BFE6-A0373FAC7699}"/>
              </a:ext>
            </a:extLst>
          </p:cNvPr>
          <p:cNvSpPr txBox="1">
            <a:spLocks noChangeArrowheads="1"/>
          </p:cNvSpPr>
          <p:nvPr/>
        </p:nvSpPr>
        <p:spPr bwMode="auto">
          <a:xfrm>
            <a:off x="534107" y="1108211"/>
            <a:ext cx="3694993"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cs typeface="Arial" charset="0"/>
              </a:rPr>
              <a:t>Classic UI had a distributed horizontal layout.</a:t>
            </a:r>
          </a:p>
        </p:txBody>
      </p:sp>
      <p:pic>
        <p:nvPicPr>
          <p:cNvPr id="3" name="Picture 2">
            <a:extLst>
              <a:ext uri="{FF2B5EF4-FFF2-40B4-BE49-F238E27FC236}">
                <a16:creationId xmlns:a16="http://schemas.microsoft.com/office/drawing/2014/main" xmlns="" id="{08EA4F64-42D7-468B-B136-58AFED180818}"/>
              </a:ext>
            </a:extLst>
          </p:cNvPr>
          <p:cNvPicPr>
            <a:picLocks noChangeAspect="1"/>
          </p:cNvPicPr>
          <p:nvPr/>
        </p:nvPicPr>
        <p:blipFill>
          <a:blip r:embed="rId3"/>
          <a:stretch>
            <a:fillRect/>
          </a:stretch>
        </p:blipFill>
        <p:spPr>
          <a:xfrm>
            <a:off x="4771296" y="376071"/>
            <a:ext cx="5009524" cy="4123809"/>
          </a:xfrm>
          <a:prstGeom prst="rect">
            <a:avLst/>
          </a:prstGeom>
          <a:effectLst>
            <a:outerShdw blurRad="50800" dist="38100" dir="13500000" algn="br" rotWithShape="0">
              <a:prstClr val="black">
                <a:alpha val="40000"/>
              </a:prstClr>
            </a:outerShdw>
          </a:effectLst>
        </p:spPr>
      </p:pic>
      <p:sp>
        <p:nvSpPr>
          <p:cNvPr id="19" name="Speech Bubble: Rectangle with Corners Rounded 18">
            <a:extLst>
              <a:ext uri="{FF2B5EF4-FFF2-40B4-BE49-F238E27FC236}">
                <a16:creationId xmlns:a16="http://schemas.microsoft.com/office/drawing/2014/main" xmlns="" id="{6333F365-B216-4EFF-902A-21E9075D271E}"/>
              </a:ext>
            </a:extLst>
          </p:cNvPr>
          <p:cNvSpPr/>
          <p:nvPr/>
        </p:nvSpPr>
        <p:spPr>
          <a:xfrm>
            <a:off x="5982754" y="863590"/>
            <a:ext cx="382534" cy="350165"/>
          </a:xfrm>
          <a:prstGeom prst="wedgeRoundRectCallout">
            <a:avLst>
              <a:gd name="adj1" fmla="val 68874"/>
              <a:gd name="adj2" fmla="val -214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1</a:t>
            </a:r>
          </a:p>
        </p:txBody>
      </p:sp>
      <p:sp>
        <p:nvSpPr>
          <p:cNvPr id="20" name="Speech Bubble: Rectangle with Corners Rounded 19">
            <a:extLst>
              <a:ext uri="{FF2B5EF4-FFF2-40B4-BE49-F238E27FC236}">
                <a16:creationId xmlns:a16="http://schemas.microsoft.com/office/drawing/2014/main" xmlns="" id="{66D566FF-4B16-40FB-9B7D-A94D50BA9D6D}"/>
              </a:ext>
            </a:extLst>
          </p:cNvPr>
          <p:cNvSpPr/>
          <p:nvPr/>
        </p:nvSpPr>
        <p:spPr>
          <a:xfrm>
            <a:off x="4771296" y="3598516"/>
            <a:ext cx="382534" cy="350165"/>
          </a:xfrm>
          <a:prstGeom prst="wedgeRoundRectCallout">
            <a:avLst>
              <a:gd name="adj1" fmla="val 72194"/>
              <a:gd name="adj2" fmla="val 1478"/>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2</a:t>
            </a:r>
          </a:p>
        </p:txBody>
      </p:sp>
      <p:sp>
        <p:nvSpPr>
          <p:cNvPr id="21" name="Speech Bubble: Rectangle with Corners Rounded 20">
            <a:extLst>
              <a:ext uri="{FF2B5EF4-FFF2-40B4-BE49-F238E27FC236}">
                <a16:creationId xmlns:a16="http://schemas.microsoft.com/office/drawing/2014/main" xmlns="" id="{C088B5F0-6846-4467-9460-65B3EA68125F}"/>
              </a:ext>
            </a:extLst>
          </p:cNvPr>
          <p:cNvSpPr/>
          <p:nvPr/>
        </p:nvSpPr>
        <p:spPr>
          <a:xfrm>
            <a:off x="7086886" y="1526829"/>
            <a:ext cx="382534" cy="350165"/>
          </a:xfrm>
          <a:prstGeom prst="wedgeRoundRectCallout">
            <a:avLst>
              <a:gd name="adj1" fmla="val 72194"/>
              <a:gd name="adj2" fmla="val 1478"/>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3</a:t>
            </a:r>
          </a:p>
        </p:txBody>
      </p:sp>
      <p:sp>
        <p:nvSpPr>
          <p:cNvPr id="9" name="Rectangle 8">
            <a:extLst>
              <a:ext uri="{FF2B5EF4-FFF2-40B4-BE49-F238E27FC236}">
                <a16:creationId xmlns:a16="http://schemas.microsoft.com/office/drawing/2014/main" xmlns="" id="{240AB4E2-7D74-409D-B8E6-E600408DAA77}"/>
              </a:ext>
            </a:extLst>
          </p:cNvPr>
          <p:cNvSpPr/>
          <p:nvPr/>
        </p:nvSpPr>
        <p:spPr>
          <a:xfrm>
            <a:off x="75073" y="4890978"/>
            <a:ext cx="8308053" cy="221331"/>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1119622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New UI Navigation</a:t>
            </a:r>
          </a:p>
        </p:txBody>
      </p:sp>
      <p:sp>
        <p:nvSpPr>
          <p:cNvPr id="8" name="Rectangle 3">
            <a:extLst>
              <a:ext uri="{FF2B5EF4-FFF2-40B4-BE49-F238E27FC236}">
                <a16:creationId xmlns:a16="http://schemas.microsoft.com/office/drawing/2014/main" xmlns="" id="{75FBD42D-03AD-44DD-BFE6-A0373FAC7699}"/>
              </a:ext>
            </a:extLst>
          </p:cNvPr>
          <p:cNvSpPr txBox="1">
            <a:spLocks noChangeArrowheads="1"/>
          </p:cNvSpPr>
          <p:nvPr/>
        </p:nvSpPr>
        <p:spPr bwMode="auto">
          <a:xfrm>
            <a:off x="534107" y="1108211"/>
            <a:ext cx="3694993"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cs typeface="Arial" charset="0"/>
              </a:rPr>
              <a:t>Classic UI had a distributed horizontal layout.</a:t>
            </a:r>
          </a:p>
        </p:txBody>
      </p:sp>
      <p:sp>
        <p:nvSpPr>
          <p:cNvPr id="9" name="Rectangle 3">
            <a:extLst>
              <a:ext uri="{FF2B5EF4-FFF2-40B4-BE49-F238E27FC236}">
                <a16:creationId xmlns:a16="http://schemas.microsoft.com/office/drawing/2014/main" xmlns="" id="{36E721C3-B87C-473F-AF71-F9FA8F261ECB}"/>
              </a:ext>
            </a:extLst>
          </p:cNvPr>
          <p:cNvSpPr txBox="1">
            <a:spLocks noChangeArrowheads="1"/>
          </p:cNvSpPr>
          <p:nvPr/>
        </p:nvSpPr>
        <p:spPr bwMode="auto">
          <a:xfrm>
            <a:off x="534106" y="1856406"/>
            <a:ext cx="3440994" cy="7153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lvl1pPr marL="228600" indent="-228600" algn="l" defTabSz="457200" rtl="0" eaLnBrk="1" fontAlgn="base" hangingPunct="1">
              <a:spcBef>
                <a:spcPts val="1200"/>
              </a:spcBef>
              <a:spcAft>
                <a:spcPct val="0"/>
              </a:spcAft>
              <a:buClr>
                <a:schemeClr val="accent2"/>
              </a:buClr>
              <a:buFont typeface="Arial" charset="0"/>
              <a:buChar char="•"/>
              <a:defRPr sz="2000" kern="1200">
                <a:solidFill>
                  <a:srgbClr val="646D73"/>
                </a:solidFill>
                <a:latin typeface="+mn-lt"/>
                <a:ea typeface="ＭＳ Ｐゴシック" charset="0"/>
                <a:cs typeface="Arial"/>
              </a:defRPr>
            </a:lvl1pPr>
            <a:lvl2pPr marL="631825" indent="-288925" algn="l" defTabSz="457200" rtl="0" eaLnBrk="1" fontAlgn="base" hangingPunct="1">
              <a:spcBef>
                <a:spcPts val="600"/>
              </a:spcBef>
              <a:spcAft>
                <a:spcPct val="0"/>
              </a:spcAft>
              <a:buFont typeface="Arial" charset="0"/>
              <a:buChar char="−"/>
              <a:defRPr kern="1200">
                <a:solidFill>
                  <a:srgbClr val="646D73"/>
                </a:solidFill>
                <a:latin typeface="+mn-lt"/>
                <a:ea typeface="Arial" charset="0"/>
                <a:cs typeface="Arial"/>
              </a:defRPr>
            </a:lvl2pPr>
            <a:lvl3pPr marL="974725" indent="-228600" algn="l" defTabSz="457200" rtl="0" eaLnBrk="1" fontAlgn="base" hangingPunct="1">
              <a:spcBef>
                <a:spcPts val="600"/>
              </a:spcBef>
              <a:spcAft>
                <a:spcPct val="0"/>
              </a:spcAft>
              <a:buFont typeface="Arial" charset="0"/>
              <a:buChar char="•"/>
              <a:defRPr sz="1600" kern="1200">
                <a:solidFill>
                  <a:srgbClr val="646D73"/>
                </a:solidFill>
                <a:latin typeface="+mn-lt"/>
                <a:ea typeface="Arial" charset="0"/>
                <a:cs typeface="Arial"/>
              </a:defRPr>
            </a:lvl3pPr>
            <a:lvl4pPr marL="13176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4pPr>
            <a:lvl5pPr marL="1660525" indent="-228600" algn="l" defTabSz="457200" rtl="0" eaLnBrk="1" fontAlgn="base" hangingPunct="1">
              <a:spcBef>
                <a:spcPts val="600"/>
              </a:spcBef>
              <a:spcAft>
                <a:spcPct val="0"/>
              </a:spcAft>
              <a:buFont typeface="Arial" charset="0"/>
              <a:buChar char="•"/>
              <a:defRPr sz="1400" kern="1200">
                <a:solidFill>
                  <a:srgbClr val="646D73"/>
                </a:solidFill>
                <a:latin typeface="+mn-lt"/>
                <a:ea typeface="Arial" charset="0"/>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dirty="0">
                <a:latin typeface="Arial" charset="0"/>
                <a:cs typeface="Arial" charset="0"/>
              </a:rPr>
              <a:t>New UI has a consolidated vertical layout.</a:t>
            </a:r>
          </a:p>
        </p:txBody>
      </p:sp>
      <p:cxnSp>
        <p:nvCxnSpPr>
          <p:cNvPr id="11" name="Straight Connector 10">
            <a:extLst>
              <a:ext uri="{FF2B5EF4-FFF2-40B4-BE49-F238E27FC236}">
                <a16:creationId xmlns:a16="http://schemas.microsoft.com/office/drawing/2014/main" xmlns="" id="{598EA7B1-3AD0-422E-B571-78E90618E24B}"/>
              </a:ext>
            </a:extLst>
          </p:cNvPr>
          <p:cNvCxnSpPr/>
          <p:nvPr/>
        </p:nvCxnSpPr>
        <p:spPr>
          <a:xfrm flipH="1">
            <a:off x="5909128" y="1213758"/>
            <a:ext cx="1435098" cy="2463800"/>
          </a:xfrm>
          <a:prstGeom prst="line">
            <a:avLst/>
          </a:prstGeom>
          <a:ln w="3810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4" name="Straight Connector 13">
            <a:extLst>
              <a:ext uri="{FF2B5EF4-FFF2-40B4-BE49-F238E27FC236}">
                <a16:creationId xmlns:a16="http://schemas.microsoft.com/office/drawing/2014/main" xmlns="" id="{6882CF0A-D0C7-4078-9442-6732A28F4D9B}"/>
              </a:ext>
            </a:extLst>
          </p:cNvPr>
          <p:cNvCxnSpPr>
            <a:cxnSpLocks/>
          </p:cNvCxnSpPr>
          <p:nvPr/>
        </p:nvCxnSpPr>
        <p:spPr>
          <a:xfrm flipH="1">
            <a:off x="5909128" y="1797958"/>
            <a:ext cx="2590798" cy="1879600"/>
          </a:xfrm>
          <a:prstGeom prst="line">
            <a:avLst/>
          </a:prstGeom>
          <a:ln w="38100" cap="rnd" cmpd="sng">
            <a:solidFill>
              <a:schemeClr val="accent2"/>
            </a:solidFill>
            <a:prstDash val="solid"/>
          </a:ln>
          <a:effectLst/>
        </p:spPr>
        <p:style>
          <a:lnRef idx="2">
            <a:schemeClr val="accent1"/>
          </a:lnRef>
          <a:fillRef idx="0">
            <a:schemeClr val="accent1"/>
          </a:fillRef>
          <a:effectRef idx="1">
            <a:schemeClr val="accent1"/>
          </a:effectRef>
          <a:fontRef idx="minor">
            <a:schemeClr val="tx1"/>
          </a:fontRef>
        </p:style>
      </p:cxnSp>
      <p:pic>
        <p:nvPicPr>
          <p:cNvPr id="3" name="Picture 2">
            <a:extLst>
              <a:ext uri="{FF2B5EF4-FFF2-40B4-BE49-F238E27FC236}">
                <a16:creationId xmlns:a16="http://schemas.microsoft.com/office/drawing/2014/main" xmlns="" id="{C1A85D02-DCB4-44D7-B0AF-A1EF38715EE7}"/>
              </a:ext>
            </a:extLst>
          </p:cNvPr>
          <p:cNvPicPr>
            <a:picLocks noChangeAspect="1"/>
          </p:cNvPicPr>
          <p:nvPr/>
        </p:nvPicPr>
        <p:blipFill>
          <a:blip r:embed="rId3"/>
          <a:stretch>
            <a:fillRect/>
          </a:stretch>
        </p:blipFill>
        <p:spPr>
          <a:xfrm>
            <a:off x="5261740" y="478277"/>
            <a:ext cx="3885573" cy="4229243"/>
          </a:xfrm>
          <a:prstGeom prst="rect">
            <a:avLst/>
          </a:prstGeom>
          <a:effectLst>
            <a:outerShdw blurRad="50800" dist="38100" dir="13500000" algn="br" rotWithShape="0">
              <a:prstClr val="black">
                <a:alpha val="40000"/>
              </a:prstClr>
            </a:outerShdw>
          </a:effectLst>
        </p:spPr>
      </p:pic>
      <p:sp>
        <p:nvSpPr>
          <p:cNvPr id="19" name="Speech Bubble: Rectangle with Corners Rounded 18">
            <a:extLst>
              <a:ext uri="{FF2B5EF4-FFF2-40B4-BE49-F238E27FC236}">
                <a16:creationId xmlns:a16="http://schemas.microsoft.com/office/drawing/2014/main" xmlns="" id="{6333F365-B216-4EFF-902A-21E9075D271E}"/>
              </a:ext>
            </a:extLst>
          </p:cNvPr>
          <p:cNvSpPr/>
          <p:nvPr/>
        </p:nvSpPr>
        <p:spPr>
          <a:xfrm>
            <a:off x="4943474" y="1876997"/>
            <a:ext cx="382534" cy="350165"/>
          </a:xfrm>
          <a:prstGeom prst="wedgeRoundRectCallout">
            <a:avLst>
              <a:gd name="adj1" fmla="val 68874"/>
              <a:gd name="adj2" fmla="val 3411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1</a:t>
            </a:r>
          </a:p>
        </p:txBody>
      </p:sp>
      <p:sp>
        <p:nvSpPr>
          <p:cNvPr id="20" name="Speech Bubble: Rectangle with Corners Rounded 19">
            <a:extLst>
              <a:ext uri="{FF2B5EF4-FFF2-40B4-BE49-F238E27FC236}">
                <a16:creationId xmlns:a16="http://schemas.microsoft.com/office/drawing/2014/main" xmlns="" id="{66D566FF-4B16-40FB-9B7D-A94D50BA9D6D}"/>
              </a:ext>
            </a:extLst>
          </p:cNvPr>
          <p:cNvSpPr/>
          <p:nvPr/>
        </p:nvSpPr>
        <p:spPr>
          <a:xfrm>
            <a:off x="5033592" y="2324093"/>
            <a:ext cx="382534" cy="350165"/>
          </a:xfrm>
          <a:prstGeom prst="wedgeRoundRectCallout">
            <a:avLst>
              <a:gd name="adj1" fmla="val 72194"/>
              <a:gd name="adj2" fmla="val 1478"/>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2</a:t>
            </a:r>
          </a:p>
        </p:txBody>
      </p:sp>
      <p:sp>
        <p:nvSpPr>
          <p:cNvPr id="21" name="Speech Bubble: Rectangle with Corners Rounded 20">
            <a:extLst>
              <a:ext uri="{FF2B5EF4-FFF2-40B4-BE49-F238E27FC236}">
                <a16:creationId xmlns:a16="http://schemas.microsoft.com/office/drawing/2014/main" xmlns="" id="{C088B5F0-6846-4467-9460-65B3EA68125F}"/>
              </a:ext>
            </a:extLst>
          </p:cNvPr>
          <p:cNvSpPr/>
          <p:nvPr/>
        </p:nvSpPr>
        <p:spPr>
          <a:xfrm>
            <a:off x="5221253" y="2737758"/>
            <a:ext cx="382534" cy="350165"/>
          </a:xfrm>
          <a:prstGeom prst="wedgeRoundRectCallout">
            <a:avLst>
              <a:gd name="adj1" fmla="val 68874"/>
              <a:gd name="adj2" fmla="val -31164"/>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pPr algn="ctr"/>
            <a:r>
              <a:rPr lang="en-US" b="1" dirty="0"/>
              <a:t>3</a:t>
            </a:r>
          </a:p>
        </p:txBody>
      </p:sp>
      <p:sp>
        <p:nvSpPr>
          <p:cNvPr id="12" name="Rectangle 11">
            <a:extLst>
              <a:ext uri="{FF2B5EF4-FFF2-40B4-BE49-F238E27FC236}">
                <a16:creationId xmlns:a16="http://schemas.microsoft.com/office/drawing/2014/main" xmlns="" id="{3BFC200A-0318-4361-A2D4-892851EAD5C1}"/>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5776781"/>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fade">
                                      <p:cBhvr>
                                        <p:cTn id="11" dur="500"/>
                                        <p:tgtEl>
                                          <p:spTgt spid="20"/>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xmlns="" id="{DA70D49E-FC85-4D7C-92EE-0EA7A51A51EE}"/>
              </a:ext>
            </a:extLst>
          </p:cNvPr>
          <p:cNvSpPr/>
          <p:nvPr/>
        </p:nvSpPr>
        <p:spPr>
          <a:xfrm>
            <a:off x="61369" y="4908619"/>
            <a:ext cx="8257317" cy="192210"/>
          </a:xfrm>
          <a:prstGeom prst="rect">
            <a:avLst/>
          </a:prstGeom>
          <a:solidFill>
            <a:schemeClr val="accent1"/>
          </a:solidFill>
          <a:ln>
            <a:solidFill>
              <a:schemeClr val="accent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xmlns="" id="{EC67D9E9-C656-42F2-9056-FF9D72538178}"/>
              </a:ext>
            </a:extLst>
          </p:cNvPr>
          <p:cNvPicPr>
            <a:picLocks noChangeAspect="1"/>
          </p:cNvPicPr>
          <p:nvPr/>
        </p:nvPicPr>
        <p:blipFill rotWithShape="1">
          <a:blip r:embed="rId3"/>
          <a:srcRect r="36328" b="27289"/>
          <a:stretch/>
        </p:blipFill>
        <p:spPr>
          <a:xfrm>
            <a:off x="1366034" y="1016001"/>
            <a:ext cx="6346541" cy="3429001"/>
          </a:xfrm>
          <a:prstGeom prst="rect">
            <a:avLst/>
          </a:prstGeom>
          <a:effectLst>
            <a:outerShdw blurRad="50800" dist="38100" dir="13500000" algn="br" rotWithShape="0">
              <a:prstClr val="black">
                <a:alpha val="40000"/>
              </a:prstClr>
            </a:outerShdw>
          </a:effectLst>
        </p:spPr>
      </p:pic>
      <p:sp>
        <p:nvSpPr>
          <p:cNvPr id="19" name="Rectangle 18">
            <a:extLst>
              <a:ext uri="{FF2B5EF4-FFF2-40B4-BE49-F238E27FC236}">
                <a16:creationId xmlns:a16="http://schemas.microsoft.com/office/drawing/2014/main" xmlns="" id="{E665268F-6B2A-4911-8D76-1D2BBA525E5A}"/>
              </a:ext>
            </a:extLst>
          </p:cNvPr>
          <p:cNvSpPr/>
          <p:nvPr/>
        </p:nvSpPr>
        <p:spPr>
          <a:xfrm>
            <a:off x="1366034" y="1016001"/>
            <a:ext cx="6346540" cy="3429001"/>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xmlns="" id="{81AA89C2-FF9A-4B8E-A356-77844414164A}"/>
              </a:ext>
            </a:extLst>
          </p:cNvPr>
          <p:cNvSpPr>
            <a:spLocks noGrp="1"/>
          </p:cNvSpPr>
          <p:nvPr>
            <p:ph type="title"/>
          </p:nvPr>
        </p:nvSpPr>
        <p:spPr/>
        <p:txBody>
          <a:bodyPr/>
          <a:lstStyle/>
          <a:p>
            <a:r>
              <a:rPr lang="en-US" dirty="0"/>
              <a:t>Start Menu</a:t>
            </a:r>
          </a:p>
        </p:txBody>
      </p:sp>
      <p:pic>
        <p:nvPicPr>
          <p:cNvPr id="10" name="Picture 9">
            <a:extLst>
              <a:ext uri="{FF2B5EF4-FFF2-40B4-BE49-F238E27FC236}">
                <a16:creationId xmlns:a16="http://schemas.microsoft.com/office/drawing/2014/main" xmlns="" id="{D5084203-C058-4B02-AD45-5406CA995A1D}"/>
              </a:ext>
            </a:extLst>
          </p:cNvPr>
          <p:cNvPicPr>
            <a:picLocks noChangeAspect="1"/>
          </p:cNvPicPr>
          <p:nvPr/>
        </p:nvPicPr>
        <p:blipFill rotWithShape="1">
          <a:blip r:embed="rId4"/>
          <a:srcRect r="35734" b="21223"/>
          <a:stretch/>
        </p:blipFill>
        <p:spPr>
          <a:xfrm>
            <a:off x="3231573" y="1477044"/>
            <a:ext cx="5912428" cy="3429001"/>
          </a:xfrm>
          <a:prstGeom prst="rect">
            <a:avLst/>
          </a:prstGeom>
          <a:ln w="6350">
            <a:solidFill>
              <a:schemeClr val="tx1"/>
            </a:solidFill>
          </a:ln>
          <a:effectLst>
            <a:outerShdw blurRad="50800" dist="38100" dir="13500000" algn="br" rotWithShape="0">
              <a:prstClr val="black">
                <a:alpha val="40000"/>
              </a:prstClr>
            </a:outerShdw>
          </a:effectLst>
        </p:spPr>
      </p:pic>
      <p:sp>
        <p:nvSpPr>
          <p:cNvPr id="17" name="Speech Bubble: Rectangle with Corners Rounded 16">
            <a:extLst>
              <a:ext uri="{FF2B5EF4-FFF2-40B4-BE49-F238E27FC236}">
                <a16:creationId xmlns:a16="http://schemas.microsoft.com/office/drawing/2014/main" xmlns="" id="{B16263FF-CB3A-407C-94FC-31BD50A851B8}"/>
              </a:ext>
            </a:extLst>
          </p:cNvPr>
          <p:cNvSpPr/>
          <p:nvPr/>
        </p:nvSpPr>
        <p:spPr>
          <a:xfrm>
            <a:off x="2627442" y="591686"/>
            <a:ext cx="3125658" cy="952500"/>
          </a:xfrm>
          <a:prstGeom prst="wedgeRoundRectCallout">
            <a:avLst>
              <a:gd name="adj1" fmla="val -70560"/>
              <a:gd name="adj2" fmla="val 60669"/>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b="1" dirty="0"/>
              <a:t>Start</a:t>
            </a:r>
            <a:r>
              <a:rPr lang="en-US" dirty="0"/>
              <a:t> displayed configured favorites in classic UI.</a:t>
            </a:r>
          </a:p>
        </p:txBody>
      </p:sp>
      <p:sp>
        <p:nvSpPr>
          <p:cNvPr id="18" name="Speech Bubble: Rectangle with Corners Rounded 17">
            <a:extLst>
              <a:ext uri="{FF2B5EF4-FFF2-40B4-BE49-F238E27FC236}">
                <a16:creationId xmlns:a16="http://schemas.microsoft.com/office/drawing/2014/main" xmlns="" id="{00B4CB97-3DDE-43BD-97D1-96FB0FF64915}"/>
              </a:ext>
            </a:extLst>
          </p:cNvPr>
          <p:cNvSpPr/>
          <p:nvPr/>
        </p:nvSpPr>
        <p:spPr>
          <a:xfrm>
            <a:off x="4345617" y="982880"/>
            <a:ext cx="3366958" cy="952500"/>
          </a:xfrm>
          <a:prstGeom prst="wedgeRoundRectCallout">
            <a:avLst>
              <a:gd name="adj1" fmla="val -75989"/>
              <a:gd name="adj2" fmla="val 74003"/>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Same configured favorites now found in </a:t>
            </a:r>
            <a:r>
              <a:rPr lang="en-US" b="1" dirty="0"/>
              <a:t>Favorites</a:t>
            </a:r>
            <a:r>
              <a:rPr lang="en-US" dirty="0"/>
              <a:t> tab.</a:t>
            </a:r>
          </a:p>
        </p:txBody>
      </p:sp>
      <p:sp>
        <p:nvSpPr>
          <p:cNvPr id="11" name="Rectangle 10">
            <a:extLst>
              <a:ext uri="{FF2B5EF4-FFF2-40B4-BE49-F238E27FC236}">
                <a16:creationId xmlns:a16="http://schemas.microsoft.com/office/drawing/2014/main" xmlns="" id="{6329E973-B11F-498D-AE35-48905B3E8C15}"/>
              </a:ext>
            </a:extLst>
          </p:cNvPr>
          <p:cNvSpPr/>
          <p:nvPr/>
        </p:nvSpPr>
        <p:spPr>
          <a:xfrm>
            <a:off x="4820093" y="1459130"/>
            <a:ext cx="4758020" cy="3446915"/>
          </a:xfrm>
          <a:prstGeom prst="rect">
            <a:avLst/>
          </a:prstGeom>
          <a:solidFill>
            <a:schemeClr val="bg2">
              <a:alpha val="8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xmlns="" id="{AA772CC5-B962-4F41-9BC3-83C0B4C95872}"/>
              </a:ext>
            </a:extLst>
          </p:cNvPr>
          <p:cNvPicPr>
            <a:picLocks noChangeAspect="1"/>
          </p:cNvPicPr>
          <p:nvPr/>
        </p:nvPicPr>
        <p:blipFill>
          <a:blip r:embed="rId5"/>
          <a:stretch>
            <a:fillRect/>
          </a:stretch>
        </p:blipFill>
        <p:spPr>
          <a:xfrm>
            <a:off x="4190271" y="896368"/>
            <a:ext cx="3428368" cy="3412809"/>
          </a:xfrm>
          <a:prstGeom prst="rect">
            <a:avLst/>
          </a:prstGeom>
          <a:effectLst>
            <a:outerShdw blurRad="50800" dist="38100" dir="8100000" algn="tr" rotWithShape="0">
              <a:prstClr val="black">
                <a:alpha val="40000"/>
              </a:prstClr>
            </a:outerShdw>
          </a:effectLst>
        </p:spPr>
      </p:pic>
      <p:sp>
        <p:nvSpPr>
          <p:cNvPr id="9" name="Speech Bubble: Rectangle with Corners Rounded 8">
            <a:extLst>
              <a:ext uri="{FF2B5EF4-FFF2-40B4-BE49-F238E27FC236}">
                <a16:creationId xmlns:a16="http://schemas.microsoft.com/office/drawing/2014/main" xmlns="" id="{4E8C62E4-7DE4-4849-AAFC-D6942A2F3D0D}"/>
              </a:ext>
            </a:extLst>
          </p:cNvPr>
          <p:cNvSpPr/>
          <p:nvPr/>
        </p:nvSpPr>
        <p:spPr>
          <a:xfrm>
            <a:off x="42563" y="3379775"/>
            <a:ext cx="4430199" cy="822325"/>
          </a:xfrm>
          <a:prstGeom prst="wedgeRoundRectCallout">
            <a:avLst>
              <a:gd name="adj1" fmla="val 32508"/>
              <a:gd name="adj2" fmla="val 101811"/>
              <a:gd name="adj3" fmla="val 16667"/>
            </a:avLst>
          </a:prstGeom>
          <a:solidFill>
            <a:schemeClr val="accent2"/>
          </a:solidFill>
          <a:ln>
            <a:noFill/>
          </a:ln>
          <a:effectLst>
            <a:outerShdw blurRad="50800" dist="38100" dir="2700000" algn="tl" rotWithShape="0">
              <a:prstClr val="black">
                <a:alpha val="40000"/>
              </a:prstClr>
            </a:outerShdw>
          </a:effectLst>
        </p:spPr>
        <p:style>
          <a:lnRef idx="0">
            <a:scrgbClr r="0" g="0" b="0"/>
          </a:lnRef>
          <a:fillRef idx="0">
            <a:scrgbClr r="0" g="0" b="0"/>
          </a:fillRef>
          <a:effectRef idx="0">
            <a:scrgbClr r="0" g="0" b="0"/>
          </a:effectRef>
          <a:fontRef idx="minor">
            <a:schemeClr val="lt1"/>
          </a:fontRef>
        </p:style>
        <p:txBody>
          <a:bodyPr rtlCol="0" anchor="ctr"/>
          <a:lstStyle/>
          <a:p>
            <a:r>
              <a:rPr lang="en-US" dirty="0"/>
              <a:t>Easily customize your favorites the same as you would in the classic experience.</a:t>
            </a:r>
          </a:p>
        </p:txBody>
      </p:sp>
    </p:spTree>
    <p:extLst>
      <p:ext uri="{BB962C8B-B14F-4D97-AF65-F5344CB8AC3E}">
        <p14:creationId xmlns:p14="http://schemas.microsoft.com/office/powerpoint/2010/main" val="3475453914"/>
      </p:ext>
    </p:extLst>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xit" presetSubtype="0" fill="hold" grpId="0" nodeType="withEffect">
                                  <p:stCondLst>
                                    <p:cond delay="0"/>
                                  </p:stCondLst>
                                  <p:childTnLst>
                                    <p:animEffect transition="out" filter="fade">
                                      <p:cBhvr>
                                        <p:cTn id="9" dur="500"/>
                                        <p:tgtEl>
                                          <p:spTgt spid="17"/>
                                        </p:tgtEl>
                                      </p:cBhvr>
                                    </p:animEffect>
                                    <p:set>
                                      <p:cBhvr>
                                        <p:cTn id="10" dur="1" fill="hold">
                                          <p:stCondLst>
                                            <p:cond delay="499"/>
                                          </p:stCondLst>
                                        </p:cTn>
                                        <p:tgtEl>
                                          <p:spTgt spid="17"/>
                                        </p:tgtEl>
                                        <p:attrNameLst>
                                          <p:attrName>style.visibility</p:attrName>
                                        </p:attrNameLst>
                                      </p:cBhvr>
                                      <p:to>
                                        <p:strVal val="hidden"/>
                                      </p:to>
                                    </p:set>
                                  </p:childTnLst>
                                </p:cTn>
                              </p:par>
                              <p:par>
                                <p:cTn id="11" presetID="10"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9"/>
                                        </p:tgtEl>
                                        <p:attrNameLst>
                                          <p:attrName>style.visibility</p:attrName>
                                        </p:attrNameLst>
                                      </p:cBhvr>
                                      <p:to>
                                        <p:strVal val="visible"/>
                                      </p:to>
                                    </p:set>
                                    <p:animEffect transition="in" filter="fade">
                                      <p:cBhvr>
                                        <p:cTn id="16" dur="500"/>
                                        <p:tgtEl>
                                          <p:spTgt spid="19"/>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xit" presetSubtype="0" fill="hold" grpId="1" nodeType="clickEffect">
                                  <p:stCondLst>
                                    <p:cond delay="0"/>
                                  </p:stCondLst>
                                  <p:childTnLst>
                                    <p:animEffect transition="out" filter="fade">
                                      <p:cBhvr>
                                        <p:cTn id="20" dur="500"/>
                                        <p:tgtEl>
                                          <p:spTgt spid="18"/>
                                        </p:tgtEl>
                                      </p:cBhvr>
                                    </p:animEffect>
                                    <p:set>
                                      <p:cBhvr>
                                        <p:cTn id="21" dur="1" fill="hold">
                                          <p:stCondLst>
                                            <p:cond delay="499"/>
                                          </p:stCondLst>
                                        </p:cTn>
                                        <p:tgtEl>
                                          <p:spTgt spid="18"/>
                                        </p:tgtEl>
                                        <p:attrNameLst>
                                          <p:attrName>style.visibility</p:attrName>
                                        </p:attrNameLst>
                                      </p:cBhvr>
                                      <p:to>
                                        <p:strVal val="hidden"/>
                                      </p:to>
                                    </p:se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fade">
                                      <p:cBhvr>
                                        <p:cTn id="27" dur="500"/>
                                        <p:tgtEl>
                                          <p:spTgt spid="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fade">
                                      <p:cBhvr>
                                        <p:cTn id="30"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18" grpId="0" animBg="1"/>
      <p:bldP spid="18" grpId="1" animBg="1"/>
      <p:bldP spid="11" grpId="0" animBg="1"/>
      <p:bldP spid="9"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 val="9e189f1a753ee679d1b35c74a851e0b830c82ef3"/>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7284-Kronos-Generic-Template">
  <a:themeElements>
    <a:clrScheme name="Kronos">
      <a:dk1>
        <a:srgbClr val="000000"/>
      </a:dk1>
      <a:lt1>
        <a:srgbClr val="FFFFFF"/>
      </a:lt1>
      <a:dk2>
        <a:srgbClr val="879197"/>
      </a:dk2>
      <a:lt2>
        <a:srgbClr val="EAEEF0"/>
      </a:lt2>
      <a:accent1>
        <a:srgbClr val="091B39"/>
      </a:accent1>
      <a:accent2>
        <a:srgbClr val="ED4F33"/>
      </a:accent2>
      <a:accent3>
        <a:srgbClr val="007CB4"/>
      </a:accent3>
      <a:accent4>
        <a:srgbClr val="47B148"/>
      </a:accent4>
      <a:accent5>
        <a:srgbClr val="34D8DC"/>
      </a:accent5>
      <a:accent6>
        <a:srgbClr val="FBB942"/>
      </a:accent6>
      <a:hlink>
        <a:srgbClr val="007CB4"/>
      </a:hlink>
      <a:folHlink>
        <a:srgbClr val="47B14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cap="rnd" cmpd="sng">
          <a:solidFill>
            <a:schemeClr val="tx2"/>
          </a:solidFill>
          <a:prstDash val="solid"/>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lgn="ctr">
          <a:lnSpc>
            <a:spcPct val="95000"/>
          </a:lnSpc>
          <a:spcBef>
            <a:spcPts val="600"/>
          </a:spcBef>
          <a:defRPr dirty="0" err="1" smtClean="0">
            <a:solidFill>
              <a:schemeClr val="tx2">
                <a:lumMod val="50000"/>
              </a:schemeClr>
            </a:solidFill>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ABD7562E0B1C44F85180A009EBB15CE" ma:contentTypeVersion="17" ma:contentTypeDescription="Create a new document." ma:contentTypeScope="" ma:versionID="2d93b1d92706c23b928fad48516668b6">
  <xsd:schema xmlns:xsd="http://www.w3.org/2001/XMLSchema" xmlns:xs="http://www.w3.org/2001/XMLSchema" xmlns:p="http://schemas.microsoft.com/office/2006/metadata/properties" xmlns:ns2="98ac6966-e283-4d95-bffe-bd6bfd493867" xmlns:ns3="6d32f251-ab6b-4207-aae0-c6b8eb6b1f00" targetNamespace="http://schemas.microsoft.com/office/2006/metadata/properties" ma:root="true" ma:fieldsID="bb0a9f5d46404aa30fd233aee03b5f33" ns2:_="" ns3:_="">
    <xsd:import namespace="98ac6966-e283-4d95-bffe-bd6bfd493867"/>
    <xsd:import namespace="6d32f251-ab6b-4207-aae0-c6b8eb6b1f00"/>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odule_x0020_or_x0020_Content_x0020_Area" minOccurs="0"/>
                <xsd:element ref="ns3:Asset_x0020_Type" minOccurs="0"/>
                <xsd:element ref="ns3:Learning_x0020_Path" minOccurs="0"/>
                <xsd:element ref="ns3:QA_x0020_Complete" minOccurs="0"/>
                <xsd:element ref="ns3:Instructional_x0020_Designer" minOccurs="0"/>
                <xsd:element ref="ns3:MediaServiceDateTaken" minOccurs="0"/>
                <xsd:element ref="ns3:MediaServiceOCR" minOccurs="0"/>
                <xsd:element ref="ns3:MediaServiceEventHashCode" minOccurs="0"/>
                <xsd:element ref="ns3:MediaServiceGenerationTime" minOccurs="0"/>
                <xsd:element ref="ns3:Uploaded_x0020_to_x0020_Docebo"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8ac6966-e283-4d95-bffe-bd6bfd49386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d32f251-ab6b-4207-aae0-c6b8eb6b1f00"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AutoTags" ma:index="12" nillable="true" ma:displayName="MediaServiceAutoTags" ma:description="" ma:internalName="MediaServiceAutoTags" ma:readOnly="true">
      <xsd:simpleType>
        <xsd:restriction base="dms:Text"/>
      </xsd:simpleType>
    </xsd:element>
    <xsd:element name="Module_x0020_or_x0020_Content_x0020_Area" ma:index="13" nillable="true" ma:displayName="Module" ma:format="Dropdown" ma:internalName="Module_x0020_or_x0020_Content_x0020_Area">
      <xsd:simpleType>
        <xsd:restriction base="dms:Choice">
          <xsd:enumeration value="ACA"/>
          <xsd:enumeration value="General"/>
          <xsd:enumeration value="HR"/>
          <xsd:enumeration value="Navigating"/>
          <xsd:enumeration value="Payroll"/>
          <xsd:enumeration value="Reporting"/>
          <xsd:enumeration value="Scheduler"/>
          <xsd:enumeration value="TLM"/>
        </xsd:restriction>
      </xsd:simpleType>
    </xsd:element>
    <xsd:element name="Asset_x0020_Type" ma:index="14" nillable="true" ma:displayName="Asset Type" ma:internalName="Asset_x0020_Type">
      <xsd:complexType>
        <xsd:complexContent>
          <xsd:extension base="dms:MultiChoice">
            <xsd:sequence>
              <xsd:element name="Value" maxOccurs="unbounded" minOccurs="0" nillable="true">
                <xsd:simpleType>
                  <xsd:restriction base="dms:Choice">
                    <xsd:enumeration value="Job Aid"/>
                    <xsd:enumeration value="Guide"/>
                    <xsd:enumeration value="Learning Nugget"/>
                    <xsd:enumeration value="Mini Lesson"/>
                    <xsd:enumeration value="Self-Paced Course"/>
                  </xsd:restriction>
                </xsd:simpleType>
              </xsd:element>
            </xsd:sequence>
          </xsd:extension>
        </xsd:complexContent>
      </xsd:complexType>
    </xsd:element>
    <xsd:element name="Learning_x0020_Path" ma:index="15" nillable="true" ma:displayName="My Learning Category" ma:format="Dropdown" ma:internalName="Learning_x0020_Path">
      <xsd:simpleType>
        <xsd:restriction base="dms:Choice">
          <xsd:enumeration value="Admin - ACA"/>
          <xsd:enumeration value="Admin - Compensation"/>
          <xsd:enumeration value="Admin - General"/>
          <xsd:enumeration value="Admin - HR"/>
          <xsd:enumeration value="Admin - Payroll"/>
          <xsd:enumeration value="Admin - Performance Reviews"/>
          <xsd:enumeration value="Admin - Scheduler"/>
          <xsd:enumeration value="Admin - Security"/>
          <xsd:enumeration value="Admin - TLM"/>
          <xsd:enumeration value="Manager"/>
          <xsd:enumeration value="Employee"/>
        </xsd:restriction>
      </xsd:simpleType>
    </xsd:element>
    <xsd:element name="QA_x0020_Complete" ma:index="16" nillable="true" ma:displayName="QA Complete" ma:default="1" ma:internalName="QA_x0020_Complete">
      <xsd:simpleType>
        <xsd:restriction base="dms:Boolean"/>
      </xsd:simpleType>
    </xsd:element>
    <xsd:element name="Instructional_x0020_Designer" ma:index="17" nillable="true" ma:displayName="Instructional Designer" ma:internalName="Instructional_x0020_Designer">
      <xsd:simpleType>
        <xsd:restriction base="dms:Text">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GenerationTime" ma:index="21" nillable="true" ma:displayName="MediaServiceGenerationTime" ma:hidden="true" ma:internalName="MediaServiceGenerationTime" ma:readOnly="true">
      <xsd:simpleType>
        <xsd:restriction base="dms:Text"/>
      </xsd:simpleType>
    </xsd:element>
    <xsd:element name="Uploaded_x0020_to_x0020_Docebo" ma:index="22" nillable="true" ma:displayName="Uploaded to Docebo" ma:default="0" ma:internalName="Uploaded_x0020_to_x0020_Docebo">
      <xsd:simpleType>
        <xsd:restriction base="dms:Boolean"/>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nstructional_x0020_Designer xmlns="6d32f251-ab6b-4207-aae0-c6b8eb6b1f00" xsi:nil="true"/>
    <Asset_x0020_Type xmlns="6d32f251-ab6b-4207-aae0-c6b8eb6b1f00"/>
    <Uploaded_x0020_to_x0020_Docebo xmlns="6d32f251-ab6b-4207-aae0-c6b8eb6b1f00">false</Uploaded_x0020_to_x0020_Docebo>
    <Learning_x0020_Path xmlns="6d32f251-ab6b-4207-aae0-c6b8eb6b1f00" xsi:nil="true"/>
    <Module_x0020_or_x0020_Content_x0020_Area xmlns="6d32f251-ab6b-4207-aae0-c6b8eb6b1f00" xsi:nil="true"/>
    <QA_x0020_Complete xmlns="6d32f251-ab6b-4207-aae0-c6b8eb6b1f00">true</QA_x0020_Complete>
  </documentManagement>
</p:properties>
</file>

<file path=customXml/itemProps1.xml><?xml version="1.0" encoding="utf-8"?>
<ds:datastoreItem xmlns:ds="http://schemas.openxmlformats.org/officeDocument/2006/customXml" ds:itemID="{4728E149-5457-4CB2-951D-5DCA133488FA}">
  <ds:schemaRefs>
    <ds:schemaRef ds:uri="http://schemas.microsoft.com/sharepoint/v3/contenttype/forms"/>
  </ds:schemaRefs>
</ds:datastoreItem>
</file>

<file path=customXml/itemProps2.xml><?xml version="1.0" encoding="utf-8"?>
<ds:datastoreItem xmlns:ds="http://schemas.openxmlformats.org/officeDocument/2006/customXml" ds:itemID="{E4F6A821-DDB7-4198-B812-E1ECE44187C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8ac6966-e283-4d95-bffe-bd6bfd493867"/>
    <ds:schemaRef ds:uri="6d32f251-ab6b-4207-aae0-c6b8eb6b1f0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2E21E4B-6A0C-41C7-B578-0E7A7D027D33}">
  <ds:schemaRefs>
    <ds:schemaRef ds:uri="http://schemas.openxmlformats.org/package/2006/metadata/core-properties"/>
    <ds:schemaRef ds:uri="http://www.w3.org/XML/1998/namespace"/>
    <ds:schemaRef ds:uri="http://purl.org/dc/terms/"/>
    <ds:schemaRef ds:uri="http://purl.org/dc/dcmitype/"/>
    <ds:schemaRef ds:uri="http://purl.org/dc/elements/1.1/"/>
    <ds:schemaRef ds:uri="http://schemas.microsoft.com/office/infopath/2007/PartnerControls"/>
    <ds:schemaRef ds:uri="http://schemas.microsoft.com/office/2006/documentManagement/types"/>
    <ds:schemaRef ds:uri="6d32f251-ab6b-4207-aae0-c6b8eb6b1f00"/>
    <ds:schemaRef ds:uri="98ac6966-e283-4d95-bffe-bd6bfd49386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34979</TotalTime>
  <Words>1445</Words>
  <Application>Microsoft Office PowerPoint</Application>
  <PresentationFormat>On-screen Show (16:9)</PresentationFormat>
  <Paragraphs>193</Paragraphs>
  <Slides>45</Slides>
  <Notes>45</Notes>
  <HiddenSlides>0</HiddenSlides>
  <MMClips>0</MMClip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17284-Kronos-Generic-Template</vt:lpstr>
      <vt:lpstr>Spectrum Employee Services New UI Overview</vt:lpstr>
      <vt:lpstr> Why do we have a new UI?</vt:lpstr>
      <vt:lpstr> Why do we have a new UI?</vt:lpstr>
      <vt:lpstr>New UI Navigation</vt:lpstr>
      <vt:lpstr>New UI Navigation</vt:lpstr>
      <vt:lpstr>New UI Navigation</vt:lpstr>
      <vt:lpstr>New UI Navigation</vt:lpstr>
      <vt:lpstr>New UI Navigation</vt:lpstr>
      <vt:lpstr>Start Menu</vt:lpstr>
      <vt:lpstr>My Account</vt:lpstr>
      <vt:lpstr>Manage Tabs</vt:lpstr>
      <vt:lpstr>My Reports</vt:lpstr>
      <vt:lpstr>Company Settings</vt:lpstr>
      <vt:lpstr>Search</vt:lpstr>
      <vt:lpstr>Breadcrumbs</vt:lpstr>
      <vt:lpstr>Account Options</vt:lpstr>
      <vt:lpstr>Additional Navigation</vt:lpstr>
      <vt:lpstr>New UI Reporting</vt:lpstr>
      <vt:lpstr>New UI Reporting Highlights</vt:lpstr>
      <vt:lpstr>Classic vs. New UI</vt:lpstr>
      <vt:lpstr>Pages and Rows</vt:lpstr>
      <vt:lpstr>Saved Views</vt:lpstr>
      <vt:lpstr>Select Columns &amp; Ellipsis</vt:lpstr>
      <vt:lpstr>Column Filters</vt:lpstr>
      <vt:lpstr>Column Filters</vt:lpstr>
      <vt:lpstr>Column Filters</vt:lpstr>
      <vt:lpstr>Column Filters</vt:lpstr>
      <vt:lpstr>Column Filters</vt:lpstr>
      <vt:lpstr>Column Filters</vt:lpstr>
      <vt:lpstr>Charts &amp; Graphs</vt:lpstr>
      <vt:lpstr>Charts &amp; Graphs</vt:lpstr>
      <vt:lpstr>Charts &amp; Graphs</vt:lpstr>
      <vt:lpstr>Charts &amp; Graphs</vt:lpstr>
      <vt:lpstr>Dashboards</vt:lpstr>
      <vt:lpstr>Classic Dashboard</vt:lpstr>
      <vt:lpstr>New UI Dashboard (HOME)</vt:lpstr>
      <vt:lpstr>Employee and Manager Experience</vt:lpstr>
      <vt:lpstr>Employee Self Service</vt:lpstr>
      <vt:lpstr>Employee Self Service</vt:lpstr>
      <vt:lpstr>Employee Self Service</vt:lpstr>
      <vt:lpstr>Employee Self Service</vt:lpstr>
      <vt:lpstr>Manager Self Service</vt:lpstr>
      <vt:lpstr>Manager Self Service</vt:lpstr>
      <vt:lpstr>Manager Self Service</vt:lpstr>
      <vt:lpstr>Manager Self Service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Edwards, Stacey</dc:creator>
  <cp:lastModifiedBy>Loreal Jones</cp:lastModifiedBy>
  <cp:revision>155</cp:revision>
  <dcterms:created xsi:type="dcterms:W3CDTF">2018-01-11T16:20:15Z</dcterms:created>
  <dcterms:modified xsi:type="dcterms:W3CDTF">2020-02-28T23:36:01Z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0x0101000ABD7562E0B1C44F85180A009EBB15CE</vt:lpwstr>
  </property>
</Properties>
</file>